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взаимодействия частей речи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соединяются и делают русскую речь точной, связной и выразительной.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связываются в речи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увидеть, что слова в русском языке не существуют отдельно. Они соединяются по смыслу и по грамматическим правилам, поэтому помогают строить ответы, описания и небольшие тексты.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как основа связи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состоит из главного и зависимого слова. Главное слово задаёт смысловую опору, а зависимое уточняет его значение и помогает точнее назвать предмет, действие или признак.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словосочетания слова связаны не случайно: одно из них меняет форму, а другое остаётся неизменным или подстраивается по грамматическим признакам. Так строится правильная речь.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это работает: интересная книга, читать книгу, очень быстро. В каждом случае слова вместе образуют более точное и понятное высказывание.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связи слов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связи в словосочетании.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меняет форму зависимого слова, управление требует нужного падежа, а примыкание держится на смысле и порядке слов.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«Следствия взаимодействия частей речи»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Согласование: слова становятся одной группой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прилагательные, причастия и местоимения подстраиваются под существительное. Поэтому новый класс, новая тетрадь и новые уроки звучат грамматически правильно и образуют цельную группу слов.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формы не совпадают, ошибка заметна сразу: красивый платье, эти книга, большой окна. Такие сочетания нарушают нормы русского языка и мешают точно понять мысль.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связи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примерах легко заметить: глаголы и существительные часто образуют пары с управлением.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встречается чаще, потому что в речи нередко нужно выбирать падеж зависимого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Примерное распределение по школьным примерам, составлено для учебной схемы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 выбор падежа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от зависимого слова определённой формы. Например: ждать друга, радоваться победе, помогать товарищу, писать в тетради.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форма зависимого слова оформляется вместе с предлогом: думать о книге, ехать к бабушке, зайти в школу. Предлог помогает точнее выразить отношение между словами.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 сразу делает сочетание неправильным: радоваться победу, ждать на друга. Такая ошибка нарушает норму литературного языка и мешает пониманию.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ошибки, нужно смотреть, какое слово задаёт форму. Именно главное слово определяет, какой падеж подходит в данном словосочетании.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правильная связь слов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грамматически связанного словосочетания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Примыкание: связь без изменения формы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изменяется, поэтому связь выражается смыслом и порядком слов. Чаще всего так соединяются наречия и неопределённая форма глагола: читать вслух, очень интересно.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помогают уточнить действие, его признак или цель: идти домой, попросить помочь, говорить тихо. Примыкание делает высказывание точным, но не усложняет форму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взаимодействие частей речи меняет смысл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быстрый бег называет предмет и его признак. Здесь прилагательное помогает сразу представить, какой именно бег имеется в виду.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быстро бежит наречие уточняет действие. Оно показывает, как происходит действие, и делает описание более живым и точным.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бежать быстро меняется порядок слов, но смысл остаётся связанным с действием и его признаком. Так части речи по-разному передают оттенки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участвуют в связи слов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речи один и тот же вид связи может встречаться в разных сочетаниях и менять значение целого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встречается чаще, потому что глаголы нередко требуют падежной формы. Согласование и примыкание тоже важны, но используются уже для уточнения признаков и действий.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«Словосочетание и связь слов»; условное распределение для 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206540"/>
            <a:ext cx="554400" cy="443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связи слов помогают строить предложение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внутри словосочетаний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соединяются не случайно: одно называет главное, а другое уточняет его признак, действие или объект. Так предложение получает чёткую грамматическую основу и смысловую точность.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слова помогают выделять главное и второстепенное, поэтому речь становится более ясной и живой. Даже короткое предложение звучит точнее, если части речи подобраны по правилам.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высказывания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связанных слов складываются ответы, описания и рассказы. Когда формы согласованы и выбраны правильно, текст звучит естественно, а мысль передаётся без лишних пояснений.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связи слов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нарушения чаще всего встречаются и как они отражаются на форме слова и смысле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легко заметить по неверной форме зависимого слова или по лишнему предлогу. Чаще всего нарушаются согласование и управление.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практики по теме «Виды связи слов».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предлогов в управлении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главному слову точнее управлять зависимым: они показывают место, направление, время или причину. Благодаря им сочетания в школе, к другу, после звонка звучат правильно и понятно.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предлог опущен или выбран неверно, словосочетание теряет норму и смысловую точность. Сравните: ехать в город — правильное сочетание, а ехать город нарушает грамматическую связь.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делают речь выразительнее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зависит не только от слов, но и от их точного соединения в словосочетаниях и предложениях.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чаще всего делают описание ярче, наречия уточняют действие, а местоимения помогают избежать повторов. Вместе они делают текст более живым и связным.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«Взаимодействие частей речи»; условное распределение для 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частей речи в тексте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предметы, явления и лица, поэтому именно они часто удерживают тему текста и связывают отдельные предложения в одно смысловое целое.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 действия, состояния и их последовательность. Они помогают построить движение мысли: сначала происходит одно событие, затем другое, и рассказ становится понятным.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уже названные слова и помогают избежать повторов. Благодаря им текст звучит естественнее, а читателю легче следить за тем, о чём идёт речь.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 наречия добавляют точность и образность. Они уточняют признаки предметов и действия, поэтому описание становится более подробным, а сообщение — выразительным.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речевая ошибка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неверный выбор формы слова приводит к нарушению связи и к грамматической ошибке.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238" y="21050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6739" y="2105050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2619" y="2105050"/>
            <a:ext cx="484838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связи слов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главное слово, а затем задай от него вопрос к зависимому. Если вопрос звучит естественно, форма слова выбрана правильно и связь построена по норме.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 в работе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выполнении упражнений вопрос от главного слова особенно полезен. Он помогает не только исправлять ошибки, но и уверенно объяснять, почему сочетание слов построено верно.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окончание, падеж или неизменяемость зависимого слова. Такой способ помогает быстро заметить ошибки в согласовании, управлении и примыкании ещё до записи ответа.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в разных стилях речи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 одни и те же виды связи работают в разных речевых ситуациях и помогают решать разные задачи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остаётся общей основой, но выбор слов меняется в зависимости от цели высказывания. Стиль определяет, будет речь простой, точной или образной.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словосочетаний, характерных для разных стилей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делает речь точной и понятной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Согласование, управление и примыкание соединяют слова в осмысленное целое. Когда формы выбраны правильно, речь становится ясной, выразительной и грамотной, а мысли передаются без искажений.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2026-05-22T16:34:34Z</dcterms:created>
  <dcterms:modified xsi:type="dcterms:W3CDTF">2026-05-22T16:34:34Z</dcterms:modified>
</cp:coreProperties>
</file>