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 крестовые походы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власть и оружие в истории крестовых походов.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походов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возникли в обществе, где церковь влияла на власть, образование и представления о спасении, а потому могла направлять большие массы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церковь стала центральным институтом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Западной Римской империи церковь сохранила общеевропейские связи: латынь объединяла образованных людей, а монастыри оставались центрами переписывания книг и обучения.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традиции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и папы всё активнее вмешивались в политику, выступая посредниками между правителями и обществом. Так вера постепенно стала частью управления и легитимации власти.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власть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нестабильности церковь предлагала понятные нормы и общую систему ценностей. Вера, право и политический порядок оказались тесно связаны между собой.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система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 власть церкви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иерархия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воспринимался как высший авторитет западного христианства, а кардиналы, епископы, священники и монахи составляли многоуровневую систему управления, обучения и духовного контроля.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монашество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Монастыри, особенно Клюни, и Цистерцианский орден укрепляли дисциплину, поддерживали грамотность и распространяли церковные реформы далеко за пределами крупных городов.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нормы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влияла не только на веру, но и на повседневную жизнь: церковные суды рассматривали браки, клятвы и вопросы нравственного поведения.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сила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делала церковь не просто религиозной общиной, а мощным институтом, способным воздействовать на общество, политику и частную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проповеди и религиозного авторитета
</a:t>
            </a:r>
            <a:endParaRPr lang="en-US" sz="2997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Проповедь объясняла мир через грех, покаяние и надежду на спасение. Для большинства верующих именно церковь задавала представления о добре, долге и вечном воздаянии.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мира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священника укреплялся тем, что его слова связывались с Божьим судом. Страх наказания и надежда на прощение делали религиозное влияние особенно сильным.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авторитета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 читали Библию на латыни, поэтому знания передавались через богослужение, проповеди и символы. Это делало церковь главным посредником между текстом и людьми.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Паломничества и зарождение идеи крестового похода
</a:t>
            </a:r>
            <a:endParaRPr lang="en-US" sz="2845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путь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в Иерусалим, Рим или Сантьяго-де-Компостела считалось актом благочестия. Оно позволяло верующим показать покорность Богу и получить духовную пользу.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формат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паломничество перестало быть только личным делом верующего и превратилось в коллективное движение, которое церковь могла направлять и оправдывать.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паломничество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религиозная цель соединилась с военной службой, возникла новая идея: идти к святыням с оружием, считая поход формой служения вере.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святынь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 века защита паломников и святынь стала восприниматься как общая обязанность христиан. Это подготовило почву для более организованного религиозного насилия.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призыва к крестовому обету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 год: папский призыв связал религиозную цель, отпущение грехов и военную службу.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38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779938"/>
            <a:ext cx="658031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816495"/>
            <a:ext cx="658030" cy="584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толкало людей в походы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энтузиазм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подъём конца XI века усилил готовность людей к участию в походах. Идея защиты веры воспринималась как личная обязанность, а не только как решение правителей.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спасение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участники надеялись на отпущение грехов и спасение души. Для средневекового человека это было мощным стимулом, превосходившим материальный расчёт.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папства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стремилось укрепить своё лидерство над светской властью. Поддержка походов позволяла Риму показать, что именно церковь способна объединять христианский мир.
</a:t>
            </a:r>
            <a:endParaRPr lang="en-US" sz="1229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рыцарей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знать рассчитывала на землю, добычу и престиж, особенно среди младших сыновей, которым было трудно получить наследство в Европе.
</a:t>
            </a:r>
            <a:endParaRPr lang="en-US" sz="1370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выгоды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Средиземноморья видели в походах шанс расширить торговлю. Контроль путей и портов открывал доступ к рынкам Востока и новым товарам.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центры крестовых походов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на Восток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Балканы и Малую Азию крестоносцы двигались к восточному Средиземноморью, сталкиваясь с трудностями снабжения, климатом и сопротивлением на пути. Дорога сама становилась частью войны, а не просто переходом к цели.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Иерусалим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оставался главным символом походов, но вокруг него быстро возникли и другие центры борьбы: Антиохия, Эдесса, Тир и прибрежные города. Военная карта региона стала гораздо шире религиозной идеи.
</a:t>
            </a:r>
            <a:endParaRPr lang="en-US" sz="92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республики усиливали влияние на побережье, помогая перевозками и снабжением. Поэтому крестовые походы затрагивали не только Палестину, но и всё пространство между Италией, Византией и Левантом.
</a:t>
            </a:r>
            <a:endParaRPr lang="en-US" sz="9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главных походов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кампаний не совпадала с их итогами: решающими оказывались не сроки, а военные союзы и политические обстоятельства.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третий походы длились дольше, но успех зависел не от продолжительности, а от ресурсов и целей участников.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крестовых походов XI–XIII веков; общепринятые исторические даты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Первого крестового похода.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1099 году взятие Иерусалима превратило поход в важнейший успех латинского христианства и дало начало государствам крестоносцев на Востоке.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1099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взятия Иерусалима крестоносцами.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крестовых походов, материалы по средневековой церкви.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результат укрепил веру в то, что церковь способна объединять людей разных сословий ради общей религиозной цели.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1099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дата, после которой авторитет папства заметно вырос.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Второго крестового похода.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Эдессы в 1144 году начался второй поход, но он не достиг главных целей и показал пределы папского влияния.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1144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с которого отсчитывают повод для Второго крестового похода.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Третьего крестового похода; история Иерусалима в XII веке.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Иерусалима в 1187 году заставила европейских правителей снова собирать силы, однако вернуть город им так и не удалось.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1187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Салах ад-Дин взял Иерусалим.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поход и удар по Византии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цели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Первоначальная цель похода сменилась захватом Константинополя, что показало, как быстро религиозный призыв может уступить место политическим расчетам и борьбе за контроль над торговыми путями.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Византии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Разграбление столицы православной империи углубило недоверие между Востоком и Западом и нанесло Византии тяжёлый политический и экономический ущерб.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идеи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поход стал символом того, что крестовая идея больше не гарантировала единства христианского мира и всё чаще служила интересам отдельных сил.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6588" y="2687716"/>
            <a:ext cx="298573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восточных владений
</a:t>
            </a:r>
            <a:endParaRPr lang="en-US" sz="2903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строили укреплённые города и замки, чтобы удерживать территории, защищать дороги и обеспечивать контроль над ключевыми пунктами в условиях постоянной военной угрозы.
</a:t>
            </a:r>
            <a:endParaRPr lang="en-US" sz="1291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феодальные порядки переносились на Восток: земля раздавалась вассалам, а рыцарские отряды составляли основу обороны и местной власти.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Европой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поддержки морских республик такие владения не могли выжить: корабли доставляли людей, оружие, продовольствие и торговые товары из Средиземноморья.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Непрочная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угроза со стороны мусульманских государств делала эти территории уязвимыми и вынуждала их зависеть от новых подкреплений и 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741828"/>
            <a:ext cx="4225529" cy="18331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военных орденов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ордена объединили монашескую дисциплину и вооружённую службу, создав особый тип религиозной организации, который действовал и в Палестине, и 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ордена служили церкви, но по-разному: одни охраняли, другие лечили, третьи расширяли влияние христианского мира на новые земли.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военно-монашеских орденах Средневековья.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Европы и Средиземноморья
</a:t>
            </a:r>
            <a:endParaRPr lang="en-US" sz="284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ускорили обмен товарами и знаниями, но одновременно усилили враждебные стереотипы и закрепили опыт насилия, особенно в отношениях с мусульманами и евреями.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 итогом стали не только экономические связи, но и рост напряжённости, поэтому последствия походов были одновременно созидательными и разрушительными.
</a:t>
            </a:r>
            <a:endParaRPr lang="en-US" sz="120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учебным материалам и историографии крестовых походов.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изменили крестовые походы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верующих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доказало, что способно обращаться к огромным массам верующих и направлять их в единое движение, но дальнейшие события показали ограниченность такого контроля.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влияния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походов помог церкви укрепить политический вес, но позже вызвал и критику за смешение духовных целей с мирскими интересами.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нетерпимости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религиозная риторика стала оправдывать насилие, а это усилило подозрительность к инакомыслящим и обострило отношения между конфессиями.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связей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расширили горизонты Европы: усилились контакты с Востоком, вырос интерес к товарам, городам и новым знаниям, особенно в морских центрах.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сила и 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стала идейным центром крестовых походов и заметно усилила своё влияние, но этот успех сопровождался расколом, насилием и долгим недоверием между христианским миром и Востоком.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2026-07-26T11:08:49Z</dcterms:created>
  <dcterms:modified xsi:type="dcterms:W3CDTF">2026-07-26T11:08:49Z</dcterms:modified>
</cp:coreProperties>
</file>