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России: что важно знать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 нуждается в бережном отношении и защите.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соседствуют тундра, тайга, степи, горы и морские побережья, поэтому природные условия и угрозы сильно различаются. Там, где природа особенно уязвима, создают ООПТ.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Россия особенно нуждается в охране природы
</a:t>
            </a:r>
            <a:endParaRPr lang="en-US" sz="2434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87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5474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45749" y="4186700"/>
            <a:ext cx="3771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66949" y="4186700"/>
            <a:ext cx="502800" cy="5028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953249" y="4186700"/>
            <a:ext cx="314250" cy="5028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природной среды
</a:t>
            </a:r>
            <a:endParaRPr lang="en-US" sz="3200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среда включает всё, что существует вокруг человека в природе: воздух, воду, почвы, растения, животных, климат и формы рельефа. От её состояния зависит качество жизни.
</a:t>
            </a:r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 атмосфера
</a:t>
            </a:r>
            <a:endParaRPr lang="en-US" sz="1214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дают растениям питание и удерживают влагу, а также определяют, где можно выращивать культуры. Разрушение почв быстро ухудшает природные условия территории.
</a:t>
            </a:r>
            <a:pPr algn="ctr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рельеф
</a:t>
            </a:r>
            <a:endParaRPr lang="en-US" sz="1256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реки, озёра и подземные источники обеспечивают жизнь людей, растений и животных. Без чистой воды невозможно нормальное развитие экосистем и хозяйства.
</a:t>
            </a:r>
            <a:pPr algn="ctr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
</a:t>
            </a:r>
            <a:endParaRPr lang="en-US" sz="1232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животные образуют живую часть среды, связанную пищевыми цепями и местами обитания. Если один элемент исчезает, нарушается равновесие всей системы.
</a:t>
            </a:r>
            <a:pPr algn="ctr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
</a:t>
            </a:r>
            <a:endParaRPr lang="en-US" sz="1194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рельеф определяют, какие виды могут существовать в конкретном месте. Именно поэтому природная среда в разных районах России выглядит очень по-разному.
</a:t>
            </a:r>
            <a:pPr algn="ctr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
</a:t>
            </a:r>
            <a:endParaRPr lang="en-US" sz="12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влияют на жизнь
</a:t>
            </a:r>
            <a:endParaRPr lang="en-US" sz="2328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осадки и ветер определяют, насколько долго длится зима, как быстро тает снег и какие культуры можно выращивать без больших затрат.
</a:t>
            </a:r>
            <a:endParaRPr lang="en-US" sz="1754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рельеф влияют на строительство домов, дорог и линий связи. На болотах, в горах и в вечной мерзлоте условия жизни становятся гораздо сложнее.
</a:t>
            </a:r>
            <a:endParaRPr lang="en-US" sz="1635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зависит от тепла, влаги и плодородия почв. В одних районах лучше растут зерновые, в других — нужны теплицы и мелиорация.
</a:t>
            </a:r>
            <a:endParaRPr lang="en-US" sz="1763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определяют, какие растения и животные могут жить рядом. Тундра, лес, степь и побережье отличаются набором видов и скоростью их приспособления.
</a:t>
            </a:r>
            <a:endParaRPr lang="en-US" sz="165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делятся природные ресурсы
</a:t>
            </a:r>
            <a:endParaRPr lang="en-US" sz="2853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8430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Возобновимые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Возобновимые ресурсы можно восстанавливать естественным путём или при помощи человека. К ним относятся лес, вода, почва, рыба, а также энергия ветра и солнца.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6"/>
            <a:ext cx="38430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Невозобновимые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Невозобновимые ресурсы формируются очень долго и расходуются быстрее, чем успевают появиться снова. Это нефть, газ, уголь и руды, поэтому их нужно использовать особенно экономно.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нагрузка на природу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путь ресурса от получения до воздействия на экосистемы и меры защиты.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ресурсы России и их значение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древесину, очищают воздух, удерживают влагу и служат домом для множества видов. При чрезмерной вырубке исчезают не только деревья, но и связанные с ними экосистемы.
</a:t>
            </a:r>
            <a:endParaRPr lang="en-US" sz="1619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уголь и руды обеспечивают энергией, топливом и материалами промышленность и транспорт. Однако их добыча часто меняет рельеф, нарушает почвы и требует восстановления территорий.
</a:t>
            </a:r>
            <a:endParaRPr lang="en-US" sz="1535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людям, растениям и животным каждый день. Чистые реки, озёра и подземные источники поддерживают жизнь и определяют состояние природных комплексов.
</a:t>
            </a:r>
            <a:endParaRPr lang="en-US" sz="1714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 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и ветровая энергия помогают снижать зависимость от ископаемого топлива. Эти источники не заканчиваются при разумном использовании и меньше загрязняют окружающую среду.
</a:t>
            </a:r>
            <a:endParaRPr lang="en-US" sz="1628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природе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Пожары, загрязнение и браконьерство действуют быстро, а последствия для экосистем могут сохраняться годами. Для многих видов особенно опасны сочетания сразу нескольких угроз.
</a:t>
            </a:r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риски связаны с воздействием человека на леса, воду и воздух; климатические изменения усиливают их долгосрочный эффект.
</a:t>
            </a:r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о главных антропогенных и природных угрозах экосистемам России
</a:t>
            </a:r>
            <a:endParaRPr lang="en-US" sz="14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350" y="1584875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56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5450" y="1604408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541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ООПТ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охрана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ООПТ — это территории, где природа охраняется по особым правилам. На таких участках стараются сохранить редкие виды, ценные ландшафты и природное равновесие.
</a:t>
            </a:r>
            <a:endParaRPr lang="en-US" sz="1256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ООПТ — не дать исчезнуть редким растениям, животным и природным комплексам. Здесь особенно важно сохранять места обитания и условия для восстановления природы.
</a:t>
            </a:r>
            <a:endParaRPr lang="en-US" sz="1256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ООПТ помогают защищать чистую воду, воздух и почвы. Это важно не только для природы, но и для людей, живущих рядом с такими территориями.
</a:t>
            </a:r>
            <a:endParaRPr lang="en-US" sz="1393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просвещение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охраняемых территориях проводят научные наблюдения, экологические экскурсии и просветительские занятия. Так люди лучше понимают ценность природы и учатся обращаться с ней бережно.
</a:t>
            </a:r>
            <a:endParaRPr lang="en-US" sz="118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запрета действуют на многих ООПТ и помогают сохранять природные комплексы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основных запрета помогают уменьшить вред природе и сохранить редкие виды, чистые водоёмы и спокойные места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посещения и режим охраны ООПТ России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407038"/>
            <a:ext cx="4759500" cy="26247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ООПТ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сравним основные виды ООПТ по уровню охраны и возможностям посещения.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ценнее и уязвимее природный объект, тем строже правила его охраны.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теме ООПТ России; обобщение учебных определений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заповедников России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Камчатка: мир вулканов
</a:t>
            </a:r>
            <a:pPr algn="ctr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Кроноцкий заповедник на Камчатке известен вулканами, горячими источниками и Долиной гейзеров. Это место выглядит почти как другой мир: здесь особенно заметно, как природа живёт по своим законам и требует очень бережного отношения.
</a:t>
            </a:r>
            <a:endParaRPr lang="en-US" sz="1273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Дельта Волги: территория птиц
</a:t>
            </a:r>
            <a:pPr algn="ctr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Астраханский заповедник расположен в дельте Волги, где вода, тростники и острова создают удобные места для птиц. Во время сезонных перелётов здесь можно увидеть большие скопления пернатых, поэтому охрана территории особенно важна.
</a:t>
            </a:r>
            <a:endParaRPr lang="en-US" sz="12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национальных парков
</a:t>
            </a:r>
            <a:endParaRPr lang="en-US" sz="2328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рядом со столицей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«Лосиный остров» показывает, что национальный парк может находиться рядом с крупным городом. Здесь сохраняются леса, болота и животные, а горожане получают возможность гулять по экологическим маршрутам, не вредя природе.
</a:t>
            </a:r>
            <a:endParaRPr lang="en-US" sz="1651" dirty="0"/>
          </a:p>
        </p:txBody>
      </p:sp>
      <p:sp>
        <p:nvSpPr>
          <p:cNvPr id="12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Балтики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«Куршская коса» — узкая полоса суши между морем и заливом. Она защищает дюны, сосновые леса и прибрежные экосистемы, а также позволяет знакомиться с природой Балтики на специальных тропах.
</a:t>
            </a:r>
            <a:endParaRPr lang="en-US" sz="1651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 посещение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национальных парках важно сочетание двух задач: сохранить природные комплексы и дать людям безопасный доступ к ним. Поэтому здесь особенно ценятся правила поведения и продуманные маршруты.
</a:t>
            </a:r>
            <a:endParaRPr lang="en-US" sz="165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2874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49349" y="4186700"/>
            <a:ext cx="3771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важных типа охраняемых территорий
</a:t>
            </a:r>
            <a:endParaRPr lang="en-US" sz="3172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Заказники часто создают там, где животным нужна защита в определённый период года. Во время размножения, зимовки или миграции территория помогает сохранить виды без полного закрытия для людей.
</a:t>
            </a:r>
            <a:pPr algn="ctr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животных
</a:t>
            </a:r>
            <a:endParaRPr lang="en-US" sz="1319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природы охраняют отдельные объекты, которые особенно ценны для науки и культуры. Это может быть озеро, родник, скала, пещера или старое дерево с редкой историей.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объект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территория может быть очень важной, если на ней находится редкий природный объект. Поэтому памятники природы часто имеют большую ценность при малой площади.
</a:t>
            </a:r>
            <a:pPr algn="ctr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размер — большая ценность
</a:t>
            </a:r>
            <a:endParaRPr lang="en-US" sz="1332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охраны в заказниках и памятниках природы обычно мягче, чем в заповедниках, но он всё равно ограничивает вредные действия и помогает сохранить природу надолго.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правила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ООПТ в разных природных зонах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природа кажется суровой, но именно здесь особенно важны участки охраны. Они помогают сохранять мхи, лишайники и животных, приспособленных к холоду и короткому лету.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ландшафты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степи охраняют ковыльные пространства и места гнездования птиц. Без таких территорий распашка, пожары и хозяйственная нагрузка быстро сокращали бы естественные степные ландшафты.
</a:t>
            </a:r>
            <a:endParaRPr lang="en-US" sz="12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сохранения биоразнообразия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охрана территории сохраняет связи между видами и даёт возможность изучать природу без нарушения её хода.
</a:t>
            </a:r>
            <a:endParaRPr lang="en-US" sz="128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50" y="1587500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3125" y="1587500"/>
            <a:ext cx="43995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29700" y="1607033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ООПТ помогают науке и обучению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11001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исследования позволяют учёным наблюдать редкие виды в привычной среде, а не в неволе. Так можно точнее понять, как меняются их численность, поведение и условия жизни.
</a:t>
            </a:r>
            <a:endParaRPr lang="en-US" sz="1373" dirty="0"/>
          </a:p>
        </p:txBody>
      </p:sp>
      <p:sp>
        <p:nvSpPr>
          <p:cNvPr id="13" name="Text 3"/>
          <p:cNvSpPr txBox="1"/>
          <p:nvPr/>
        </p:nvSpPr>
        <p:spPr>
          <a:xfrm>
            <a:off x="403762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состояния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воды, почвы и лесов помогают заметить загрязнение, засуху, болезни растений и другие изменения. Такие данные важны для охраны территорий и для долгосрочных природных прогнозов.
</a:t>
            </a:r>
            <a:endParaRPr lang="en-US" sz="1427" dirty="0"/>
          </a:p>
        </p:txBody>
      </p:sp>
      <p:sp>
        <p:nvSpPr>
          <p:cNvPr id="14" name="Text 4"/>
          <p:cNvSpPr txBox="1"/>
          <p:nvPr/>
        </p:nvSpPr>
        <p:spPr>
          <a:xfrm>
            <a:off x="69750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для посетителей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тропы, музеи природы и экскурсии учат школьников замечать красоту природы и соблюдать правила поведения. После таких занятий легче понять, зачем нужны заповедные территории.
</a:t>
            </a:r>
            <a:endParaRPr lang="en-US" sz="13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Режимы охраны и посещения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четыре основных вида ООПТ по уровню охраны и допустимым занятиям на территории.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ООПТ нужны для разных задач: от полной охраны редких природных комплексов до защиты отдельных объектов.
</a:t>
            </a:r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 и обобщение режимов ООПТ России
</a:t>
            </a:r>
            <a:endParaRPr lang="en-US" sz="14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действия, которые реально помогают
</a:t>
            </a:r>
            <a:endParaRPr lang="en-US" sz="2834" dirty="0"/>
          </a:p>
        </p:txBody>
      </p:sp>
      <p:sp>
        <p:nvSpPr>
          <p:cNvPr id="11" name="Text 1"/>
          <p:cNvSpPr txBox="1"/>
          <p:nvPr/>
        </p:nvSpPr>
        <p:spPr>
          <a:xfrm>
            <a:off x="306702" y="1221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бросать мусор — самая простая, но очень важная привычка. Чистая территория меньше вредит животным, а отходы легче отправить на переработку, чем потом убирать в природе.
</a:t>
            </a:r>
            <a:endParaRPr lang="en-US" sz="1345" dirty="0"/>
          </a:p>
        </p:txBody>
      </p:sp>
      <p:sp>
        <p:nvSpPr>
          <p:cNvPr id="12" name="Text 2"/>
          <p:cNvSpPr txBox="1"/>
          <p:nvPr/>
        </p:nvSpPr>
        <p:spPr>
          <a:xfrm>
            <a:off x="2228232" y="1221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потребление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и электричества помогает снижать общую нагрузку на природу. Когда ресурсов расходуется меньше, уменьшается и потребность в их добыче, производстве и перевозке.
</a:t>
            </a:r>
            <a:endParaRPr lang="en-US" sz="1250" dirty="0"/>
          </a:p>
        </p:txBody>
      </p:sp>
      <p:sp>
        <p:nvSpPr>
          <p:cNvPr id="13" name="Text 3"/>
          <p:cNvSpPr txBox="1"/>
          <p:nvPr/>
        </p:nvSpPr>
        <p:spPr>
          <a:xfrm>
            <a:off x="4144226" y="1221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учит понимать, что мусор бывает разным. Если разделять бумагу, пластик и стекло, часть материалов можно использовать повторно и уменьшить количество свалок.
</a:t>
            </a:r>
            <a:endParaRPr lang="en-US" sz="1383" dirty="0"/>
          </a:p>
        </p:txBody>
      </p:sp>
      <p:sp>
        <p:nvSpPr>
          <p:cNvPr id="14" name="Text 4"/>
          <p:cNvSpPr txBox="1"/>
          <p:nvPr/>
        </p:nvSpPr>
        <p:spPr>
          <a:xfrm>
            <a:off x="306702" y="3129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живому
</a:t>
            </a:r>
            <a:pPr algn="l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рвать редкие растения и не тревожить животных — значит не нарушать природные связи. Даже одно неосторожное действие может повредить месту, где виду трудно восстановиться.
</a:t>
            </a:r>
            <a:endParaRPr lang="en-US" sz="1359" dirty="0"/>
          </a:p>
        </p:txBody>
      </p:sp>
      <p:sp>
        <p:nvSpPr>
          <p:cNvPr id="15" name="Text 5"/>
          <p:cNvSpPr txBox="1"/>
          <p:nvPr/>
        </p:nvSpPr>
        <p:spPr>
          <a:xfrm>
            <a:off x="2228232" y="3129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 маршруте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ООПТ нужно следовать указателям, тропам и правилам. Это защищает и природу, и самих посетителей, особенно в лесу, у воды и на сложном рельефе.
</a:t>
            </a:r>
            <a:endParaRPr lang="en-US" sz="1368" dirty="0"/>
          </a:p>
        </p:txBody>
      </p:sp>
      <p:sp>
        <p:nvSpPr>
          <p:cNvPr id="16" name="Text 6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Сохраняя природу, мы сохраняем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ресурсы и охраняемые территории связаны между собой. Когда мы бережно относимся к ним, страна сохраняет чистую воду, воздух, разнообразие живых организмов и возможности для будущего.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2026-07-26T22:40:02Z</dcterms:created>
  <dcterms:modified xsi:type="dcterms:W3CDTF">2026-07-26T22:40:02Z</dcterms:modified>
</cp:coreProperties>
</file>