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image" Target="../media/image-11-16.png"/><Relationship Id="rId17" Type="http://schemas.openxmlformats.org/officeDocument/2006/relationships/image" Target="../media/image-11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во 2 классе: первые шаги в новую речь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слова, фразы и диалоги на английском для уверенного старта.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008" y="435400"/>
            <a:ext cx="4062384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открывает детям песни, игры и мультфильмы, а в классе помогает учить слова через повторение, картинки и знакомые темы: школу, игрушки, животных, цвета и числа.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нужен второкласснику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bye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здороваться и прощаться по-английски. Они часто звучат на уроке, поэтому ребёнок быстро узнаёт их на слух и начинает использовать без длинных подсказок.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 и no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yes и no нужны в играх, вопросах и заданиях у доски. Они учат ребёнка реагировать быстро и понятно, не теряясь даже в очень простых диалогах.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и thank you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вежливости помогают говорить уважительно и доброжелательно. Во 2 классе их связывают с привычными школьными ситуациями: просьбой, ответом учителю, получением задания или игрушки.
</a:t>
            </a:r>
            <a:endParaRPr lang="en-US" sz="1431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What, who, where, how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появляются в первых вопросах и учат замечать, о чём спрашивают. Они помогают ребёнку понимать смысл короткой фразы ещё до полного перевода.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английские слова, которые дети узнают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и буквы, которые нужны каждый день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A до Z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алфавите 26 букв, и во 2 классе дети знакомятся с ними постепенно. Сначала важнее узнавать буквы в словах, чем просто называть их по порядку.
</a:t>
            </a:r>
            <a:endParaRPr lang="en-US" sz="1101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практика
</a:t>
            </a:r>
            <a:pPr algn="l" indent="0" marL="0">
              <a:lnSpc>
                <a:spcPct val="150000"/>
              </a:lnSpc>
              <a:buNone/>
            </a:pPr>
            <a:r>
              <a:rPr lang="en-US" sz="12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встречаются в словах, упражнениях и подписи к картинкам почти на каждом уроке. Поэтому даже короткая работа с алфавитом постепенно даёт уверенность в чтении и письме.
</a:t>
            </a:r>
            <a:endParaRPr lang="en-US" sz="1294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 звуки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не только видеть букву, но и слышать её звучание. Это особенно важно, потому что английские слова читаются не так, как пишутся в русском языке.
</a:t>
            </a:r>
            <a:endParaRPr lang="en-US" sz="1101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помогают запомнить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буквы рядом с картинками делают обучение понятнее и веселее. Слова apple, ball, cat и dog легко связываются с изображением и быстрее остаются в памяти.
</a:t>
            </a:r>
            <a:endParaRPr lang="en-US" sz="11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знакомство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Поздороваться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Hello! помогает начать разговор и создать дружелюбную атмосферу на уроке. Дети учатся произносить её уверенно и понимать, что это обычный английский способ приветствия.
</a:t>
            </a:r>
            <a:endParaRPr lang="en-US" sz="1338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My name is… позволяет назвать себя коротко и просто. Она становится первым шагом к маленькому диалогу, где ребёнок уже не только слушает, но и говорит сам.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Попрощаться и ответить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How are you? I’m fine, thank you. Nice to meet you. помогают поддержать вежливый обмен репликами. Они показывают, что английский язык нужен не только для слов, но и для общения.
</a:t>
            </a:r>
            <a:endParaRPr lang="en-US" sz="133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до twenty нужны детям, чтобы считать предметы, страницы, шаги и игрушки на уроке.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этого числа входят все основные слова для простого счёта во 2 классе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начального общего образования по английскому языку для 2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1" y="1075563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031" y="107556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5031" y="1075563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7031" y="1087696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031" y="1075563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помогают описывать предметы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179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и синий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и blue — одни из первых цветов, которые дети легко запоминают. Они часто встречаются в описании игрушек, карандашей и других знакомых предметов.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1991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и жёлтый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 и yellow помогают описывать природу, школьные рисунки и предметы в классе. Такие слова хорошо запоминаются, когда ребёнок видит их рядом с картинкой.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3803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+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сочетания вроде red ball или blue pencil учат строить первые описания. Ребёнок видит, что английские слова можно соединять в короткую, понятную фразу.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615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и белый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и white часто встречаются в рисунках, одежде и школьных заданиях. Эти слова помогают замечать детали и точнее описывать то, что находится перед глазами.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7427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любимые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Orange, pink, brown и purple расширяют словарный запас и делают речь ярче. Дети особенно любят называть цвета, когда могут сразу показать их на картинке.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952" y="994725"/>
            <a:ext cx="2095895" cy="204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327" y="994725"/>
            <a:ext cx="2095895" cy="204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лежат book, pen, pencil и ruler — самые знакомые школьные слова. Рядом легко представить bag, desk и chair, потому что эти предметы каждый день окружают ребёнка в классе.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 пенале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school, teacher и student помогают говорить о школьной жизни просто и понятно. Их удобно показывать на рисунке с классом, где учитель объясняет задание, а ученики отвечают хором.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 школе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изображены вместе с английскими подписями, ребёнок быстрее связывает слово и вещь. Такой способ особенно полезен для запоминания, потому что книга, карандаш и тетрадь сразу становятся узнаваемыми.
</a:t>
            </a:r>
            <a:endParaRPr lang="en-US" sz="911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подписать картинку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на английском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друзья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люди
</a:t>
            </a:r>
            <a:pPr algn="l" indent="0" marL="0">
              <a:lnSpc>
                <a:spcPct val="15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mother, father, sister, brother, grandmother и grandfather помогают говорить о семье тепло и просто. Во 2 классе дети часто составляют короткие предложения о родных людях.
</a:t>
            </a:r>
            <a:endParaRPr lang="en-US" sz="1071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рядом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friend очень важно, потому что ребёнок может рассказать не только о семье, но и о товарище по классу. Короткая фраза This is my friend звучит понятно и дружелюбно.
</a:t>
            </a:r>
            <a:endParaRPr lang="en-US" sz="1035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15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семьи легко соединяются с моделями This is my mother и This is my father. Такие фразы помогают говорить без сложной грамматики, но уже по-английски.
</a:t>
            </a:r>
            <a:endParaRPr lang="en-US" sz="11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работа с новым английским словом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уроке помогает увидеть слово, услышать его и использовать в речи.
</a:t>
            </a:r>
            <a:endParaRPr lang="en-US" sz="13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69" y="144045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4394" y="14404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5648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44350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 и движения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и jump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run и jump часто показывают в движении: дети бегают на месте, прыгают и сразу слышат команду на английском. Так новое слово запоминается быстрее, чем просто в тетради.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 и stand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sit и stand помогают быстро организовать класс. Учитель говорит слово, а дети выполняют действие и повторяют его вслух, связывая смысл с движением и позой.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и close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open и close удобно изучать с книгой, тетрадью или дверью. Ребёнок видит предмет, слышит команду и сразу понимает, что нужно сделать без длинного объяснения.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и look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listen и look учат внимательно слушать и смотреть. Они особенно полезны на уроке, потому что помогают быстро понять задание и не теряться даже в короткой игре.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и write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read и write появляются уже в первых заданиях. Дети читают короткую фразу, потом записывают её по образцу, постепенно переходя от узнавания слова к аккуратной работе в тетради.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36" y="994725"/>
            <a:ext cx="209457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11" y="994725"/>
            <a:ext cx="209457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7986" y="994725"/>
            <a:ext cx="209457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игрушки помогают учить английские слова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ball, doll, car и teddy bear — почти как в настоящей детской комнате. Ребёнок видит предмет, читает подпись и легко запоминает слово. Картинка становится маленькой подсказкой, а не просто украшением.
</a:t>
            </a:r>
            <a:endParaRPr lang="en-US" sz="64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коробка с игрушками
</a:t>
            </a:r>
            <a:endParaRPr lang="en-US" sz="946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кайт и puzzle сразу вызывают интерес: один летит в небо, другой собирается по кусочкам. Такие картинки хорошо подходят для коротких заданий, где нужно назвать предмет и выбрать правильную подпись без спешки.
</a:t>
            </a:r>
            <a:endParaRPr lang="en-US" sz="649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 кайтами и пазлами
</a:t>
            </a:r>
            <a:endParaRPr lang="en-US" sz="113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game и favourite things помогают говорить о том, что нравится больше всего. Дети могут показать свою любимую игрушку, назвать её по-английски и сравнить с игрушкой соседа. Так урок превращается в добрую мини-беседу.
</a:t>
            </a:r>
            <a:endParaRPr lang="en-US" sz="645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 тебя любимое?
</a:t>
            </a:r>
            <a:endParaRPr lang="en-US" sz="13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 английских словах и фразах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любимцы
</a:t>
            </a:r>
            <a:pPr algn="l" indent="0" marL="0">
              <a:lnSpc>
                <a:spcPct val="150000"/>
              </a:lnSpc>
              <a:buNone/>
            </a:pPr>
            <a:r>
              <a:rPr lang="en-US" sz="12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Cat, dog, fish и bird — первые слова, которые легко связать с картинками и реальными питомцами. Дети быстро учатся узнавать животных и называть их без длинных объяснений.
</a:t>
            </a:r>
            <a:endParaRPr lang="en-US" sz="1261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посмелее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Tiger, lion и monkey звучат ярко и запоминаются через движения и мимику. Учитель может показать, как рычит лев или прыгает обезьянка, и слово сразу оживает.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большой, а кто маленький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животным легко добавить simple descriptions: big, small, funny, strong, fast. Ребёнок говорит коротко: a big lion, a small rabbit, и уже делает первый шаг к описанию.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и сравниваем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животных удобно соединяется со счётом и цветами. Можно сказать three birds, two cats или a brown dog, чтобы повторить новые слова в понятной и весёлой форме.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вопросы и ответы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мини-диалоги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вопросы и ответы соединяются, получается маленький разговор. Ученики спрашивают друг друга о предмете, цвете или числе и постепенно переходят от отдельного слова к живой речи.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it? и Is it a cat? — короткие модели, с которых дети начинают диалог. Они учатся задавать вопрос по образцу, не путаясь в длинных предложениях и сложных формах.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тоже остаются короткими: Yes, it is. No, it isn’t. Такая форма помогает быстро реагировать на вопрос и чувствовать себя уверенно даже при небольшом словарном запасе.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цвет и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вопросу легко присоединить What colour is it? и How many? Тогда ребёнок отвечает: It is red. There are three apples. Простые слова начинают работать вместе, как команда.
</a:t>
            </a:r>
            <a:endParaRPr lang="en-US" sz="10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рифмовки и считалки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памяти
</a:t>
            </a:r>
            <a:pPr algn="l" indent="0" marL="0">
              <a:lnSpc>
                <a:spcPct val="15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песня с повтором слов помогает услышать правильное произношение и запомнить его почти без усилий. Ритм словно сам ведёт ребёнка за руку, а это очень удобно.
</a:t>
            </a:r>
            <a:endParaRPr lang="en-US" sz="1054" dirty="0"/>
          </a:p>
        </p:txBody>
      </p:sp>
      <p:sp>
        <p:nvSpPr>
          <p:cNvPr id="11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в движении
</a:t>
            </a:r>
            <a:pPr algn="l" indent="0" marL="0">
              <a:lnSpc>
                <a:spcPct val="15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поют, шагают по кругу или двигаются в такт, слова закрепляются лучше. Движение помогает не отвлекаться, а весёлая рифмовка делает урок живым и дружелюбным.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4872950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с числами
</a:t>
            </a:r>
            <a:pPr algn="l" indent="0" marL="0">
              <a:lnSpc>
                <a:spcPct val="15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 считалки с one, two, three, four делают числа заметнее и веселее. Дети повторяют строки хором, хлопают в ладоши и запоминают последовательность без скуки.
</a:t>
            </a:r>
            <a:endParaRPr lang="en-US" sz="10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дети запоминают английские слова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Картинка, предмет или жест помогают понять значение слова без перевода. Если ребёнок видит, как выглядит ball, cat или pen, запоминание идёт быстрее и спокойнее.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со словом важно несколько раз услышать и произнести его вслух. Повторение помогает привыкнуть к звучанию, а короткие упражнения не дают слову забыться.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деле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Мини-диалог, команда или маленькая игра показывают, как слово работает в речи. Тогда оно перестаёт быть просто записью в учебнике и становится полезным инструментом.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порции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2 классе лучше учить немного слов за один раз. Короткий список не утомляет, а регулярное возвращение к уже знакомым словам делает их по-настоящему прочными.
</a:t>
            </a:r>
            <a:endParaRPr lang="en-US" sz="10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слова к маленькому предложению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новым словом на уроке английского во 2 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встречаются у второклассников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Пропуски в 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дети могут забыть букву, окончание или маленькое слово. Аккуратное копирование, чтение по образцу и короткие упражнения помогают исправлять такие недочёты без стресса.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букв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английские звуки непривычны для русскоговорящих детей, поэтому слово читается не так, как написано. Это обычная трудность, которая проходит через повторение и внимательное слушание.
</a:t>
            </a:r>
            <a:endParaRPr lang="en-US" sz="1020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Путаются похожие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смешиваются he и she, this и that, а также формы с окончанием s. Такие ошибки естественны в начале обучения и постепенно исчезают при регулярной практике.
</a:t>
            </a:r>
            <a:endParaRPr lang="en-US" sz="1104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ставит слова в предложении по-русски, а не по-английски. Учителю важно показывать образец, чтобы фраза строилась спокойно и без лишней путаницы.
</a:t>
            </a:r>
            <a:endParaRPr lang="en-US" sz="10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952" y="994725"/>
            <a:ext cx="2095895" cy="204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лежат карточки, и детям нужно найти одинаковые слова, картинки или подписи. Сначала они смотрят внимательно, потом обсуждают выбор и радуются, когда пара совпала. Получается тихая, но очень увлекательная работа.
</a:t>
            </a:r>
            <a:endParaRPr lang="en-US" sz="866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Игра, где всё находится парами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просит раскрасить red ball, blue pencil или yellow sun, а потом повторить слово вслух. Ребёнок не просто слушает, а действует, поэтому урок становится похож на маленькое приключение с понятным заданием.
</a:t>
            </a:r>
            <a:endParaRPr lang="en-US" sz="884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Краски, слова и движение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описывает картинку короткой фразой, а остальные угадывают. В классе сразу появляется живой интерес: кто быстрее поймёт, что это cat, tree или bag? Такая игра помогает говорить и слушать одновременно.
</a:t>
            </a:r>
            <a:endParaRPr lang="en-US" sz="892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Угадай предмет по описанию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урок английского живым и понятным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2 классе английский язык становится понятнее через короткие слова, простые фразы и частое повторение. Каждый маленький успех помогает ребёнку читать, говорить и понимать всё увереннее — шаг за шагом.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растёт маленькими шагами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2026-05-31T02:08:59Z</dcterms:created>
  <dcterms:modified xsi:type="dcterms:W3CDTF">2026-05-31T02:08:59Z</dcterms:modified>
</cp:coreProperties>
</file>