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мир на грани новой мировой войны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факторов риска глобального конфликта в современном мире.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нестабильность и вызовы XXI 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мир переживает перемены в международной безопасности: обострение соперничества держав, расширение военных союзов и усиление национализма создают условия для глобальной напряжённости и рисков конфликтов.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кризисы, определяющие мировую повестку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Россия–Украина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Начавшийся в 2022 году, конфликт стал крупнейшим военным столкновением на европейском континенте за последние десятилетия. Он спровоцировал масштабные международные санкции и привлёк активное участие глобальных акторов.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Напряжённость в Тайваньском проливе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отношений между Китаем и Тайванем вызывает тревогу мирового сообщества. Военные учения и дипломатические конфликты усиливают риск серьезного инцидента в регионе.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на Ближнем Востоке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столкновения, включая арабо-израильские конфликты, усугубляют гуманитарные кризисы и вовлекают внешние державы в попытки урегулирования.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сверхдержав в региональные конфликты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2022: Параллельная поддержка сторон в Украине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и ЕС оказывают значительную помощь Украине, что вызвало ответные меры России на международной арене.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2023: Усиление военных действий в Южно-Китайском море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споры перерастают в напряжённые столкновения с вовлечением внешних сил.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2022–2023: Рост напряжённости в Тайваньском проливе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усиливает военное давление, США поддерживают Тайвань, создавая риск случайного конфликта.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2023: Расширение поддержки вооружённых группировок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сторон приводит к распространению конфликтов за пределы локальных зон приобретения.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военные альянсы и новые форматы сотрудничества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AUKUS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Оборонный союз Австралии, Великобритании и США, основанный в 2021 году для сотрудничества в области высоких военных технологий.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Финляндия и Швеция стали членами НАТО, укрепляя военно-политическую коалицию в Европе.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форматы – QUAD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инициативы США, Японии, Индии и Австралии направлены на сдерживание регионального влияния Китая.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интеграционный клуб РИК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России, Индии и Китая в экономической и военной сферах, влияющее на глобальный баланс сил.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прорывы и их военный потенциал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Гиперзвуковое 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Китай активно испытывают гиперзвуковые ракеты, способные преодолевать современные системы ПРО, что повышает скорость и эффективность удара.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военных 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США внедряет алгоритмы ИИ для управления беспилотниками и анализа разведданных, ускоряя процесс принятия оперативных решений.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Дроны-камикадзе и новые боевые тактики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дронов-камикадзе меняет бой, позволяя минимизировать потери и проводить точечные удары в сложных условиях.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357128"/>
            <a:ext cx="4873500" cy="27520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арсеналы мира в 2023 году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боеголовок по странам, ключевые тенденции и угроза распространения ядерного оружия.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США обладают более 90% мирового ядерного арсенала, что усиливает стратегическую нестабильность.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Стокгольмский международный институт исследований проблем мира (SIPRI)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давление в современной мировой политике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против России с 2014 и особенно с 2022 года существенно ограничили экономические связи и поставки технологий, вызывая перераспределение рынков.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ограничений в отношении Ирана, КНДР и Венесуэлы обостряет внутренние кризисы и снижает возможности для международного диалога.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Санкционная политика приводит к росту цен на энергоносители и продукты питания, негативно влияя на глобальную экономическую стабильность.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конфликты как источник глобальных рисков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Нагорном Карабахе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конфликта в 2023 году вновь привлекло внимание мирового сообщества к региональным спорам и угрозам расширения боевых действий.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в Донбассе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столкновения на востоке Украины продолжают оставаться очагом напряжённости, вовлекая множество участников.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 Южно-Китайском море и Идлибе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 важные регионы с растущей конкуренцией между странами, где нарастающее военное присутствие создаёт опасность эскалации.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соперничество и геополитика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война США и Китая с 2018 года привела к взаимным пошлинам и технологиическими ограничениям, что ослабило глобальную торговлю.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столкнулась с энергетическим кризисом после 2022 года, что повысило зависимость от импорта и ускорило поиск новых источников.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санкционной политики способствует образованию новых экономических блоков, уменьшая масштабы международного сотрудничества.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противоречия усиливают общую нестабильность, увеличивая риски политических и военных конфронтаций.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военные стратегии активно интегрируют кибероперации, использование дронов и ИИ, что трансформирует природу конфликтов и повышает риск неконтролируемой эскалации.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обзор Минобороны РФ, 2023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процент всех военных операций ныне включает кибернетические и гибридные действия, отражая сдвиг в стратегиях борьбы
</a:t>
            </a:r>
            <a:endParaRPr lang="en-US" sz="19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Киберпространство: угрозы и вызовы XXI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Киберпространство становится новым полем битвы: атаки, как вирус WannaCry (2017), парализовали тысячи организаций, указывая на уязвимость инфраструктуры по всему миру.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создают специализированные подразделения для защиты и наступательных операций, усложняя обнаружение источников угроз и поднимая планку кибербезопасности.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бюджеты и динамика глобального перевооружения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на оборону ведут к усилению международного военного соперничества и увеличению числа совместных учений, что поддерживает напряжённость.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военных расходов свидетельствует о неспособности мировых держав к стратегической разрядке в ближайшем будущем.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SIPRI, 2023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Поляризация элит и дипломатические конфликты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— Ужесточение санкционной политики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страны усиливают экономическое давление на Россию и Китай, ухудшая дипломатические отношения и углубляя политическую поляризацию.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— Усиление влияния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КНР расширяет экономическое и политическое присутствие в Африке, Латинской Америке и Юго-Восточной Азии, вызывая ответные меры западных государств.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— Минимум дипломатических контактов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Зафиксирован рекордно низкий уровень двусторонних встреч между США и Китаем, что отражает ухудшение глобальной дипломатической коммуникации.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Медиа, пропаганда и манипуляция общественным мнением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 частные структуры массово используют дезинформацию для влияния на общественное мнение, создавая двойственные нарративы о конфликтах.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социальных сетях активно действуют боты и тролли, повышая число фейковых новостей и разжигая социальное напряжение на международном уровне.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служит инструментом ослабления доверия между странами, что препятствует развитию конструктивного диалога и мира.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 и движение за мир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усиливает усилия по урегулированию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объединяет усилия по дипломатическому разрешению кризисов, включая конфликт на Украине и иранскую ядерную программу, что демонстрирует международную готовность к миру.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против ядерного оружия набирают силу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и других странах проходят массовые акции, выражая общественное неприятие ядерного вооружения и подчеркивая важность разоружения.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по контролю вооружений под 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попытки модернизировать договоры, политическая воля многих государств остается слабой, что снижает эффективность международного контроля над вооружениями.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уроки и современные аналогии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международных противоречий и формирование жёстких альянсов часто предшествовали мировым войнам и выявляли опасность бездействия дипломатии.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приводила к нарастанию напряжённости, распадая систему международных отношений и усиливая риск глобальных конфликтов.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технологические и информационные вызовы значительно усложняют традиционные модели вооружённой борьбы и требуют новых подходов.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мир возможен только через активное сотрудничество и готовность идти на компромисс между государствами.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молодежи и общества в деле мира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влияние молодежных климатических акций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студенты организуют марши и флешмобы, демонстрируя солидарность и продвижение идей мира и устойчивого развития на международной арене.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организации продвигают гуманистические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НКО активно вовлекают молодое поколение в антивоенные инициативы, стимулируя диалог между культурами и содействуя профилактике конфликтов.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развития мировой политики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экспертов международных исследований, 2024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совместные усилия для мира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глобальной войны требует укрепления диалога, международного права и активного участия граждан — от государственных институтов до молодежи и общества в целом.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2026-05-11T04:56:06Z</dcterms:created>
  <dcterms:modified xsi:type="dcterms:W3CDTF">2026-05-11T04:56:06Z</dcterms:modified>
</cp:coreProperties>
</file>