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сообщество: биогеоценоз и экосистема. Ключевые темы и цели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структуру, функции и взаимосвязи природных сообществ и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сформировались фундаментальные понятия биогеоценоза и экосистемы, раскрывающие взаимодействия живых организмов с окружением и их системный характер.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понятий биогеоценоза и экосистемы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объединяет биоту и физическую среду на ограниченном пространстве, образуя целостную систему с взаимозависимыми элементами.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ключевые признаки биогеоценоза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существование невозможно без постоянного обмена веществ и энергии между живыми организмами и абиотическими факторами.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устойчивостью, внутренними круговоротами веществ и энергии, а также плотными экологическими связями между компонентами.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включает взаимодействующие биотические и абиотические компоненты, обеспечивая круговорот веществ и поток энергии.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ограничена строго территориально и может варьироваться от микросреды, например аквариума, до масштабов океанов.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содержать искусственные элементы, создаваемые человеком, расширяя понимание системной природы среды.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экосистема более универсальна и обширна по сравнению с локализованным биогеоценозом.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экосистемы и отличие от биогеоценоза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природных сообществ: живое и неживое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осуществляющие фотосинтез, преобразуют солнечную энергию в органические вещества, служащие основой пищевых цепей.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питающиеся растениями или другими животными, распределены по трофическим уровням согласно своей пищевой роли.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органические вещества, возвращая минералы в почву и воду для дальнейшего использования.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 химические компоненты среды — свет, температура, вода, воздух и почва — формируют жизненные условия биоты.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в природных сообществах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особей одного вида, взаимодействующих и размножающихся на определённой территории.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различных видов, сосуществующих и взаимосвязанных на одной территории.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система, объединяющая биоценоз и компоненты абиотической среды на ограниченном участке.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Обобщающий уровень, включающий все экосистемы и биогеоценозы планеты в единой жизненной оболочке.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— соперничество видов за ресурсы, ограничивающие их рост и распространение.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сосуществование видов, обеспечивающее совместное выживание и развитие.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взаимоотношения в биогеоценозах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питание одного организма за счёт другого с уроном для хозяина, но без немедленной гибели.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мутуализм — виды связей, когда одни питаются другими, а другие приносят взаимную пользу.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преобразуется растениями в органические вещества через фотосинтез и поступает далее по трофическим уровням.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постепенно теряется на каждом уровне, а материалы непрерывно циклируют между живыми организмами и средой.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углерода, азота и воды обеспечивает поддержание биохимического баланса и продуктивности биогеоценозов.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и круговорот веществ в экосистемах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 пищевая пирамида в экосистеме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последующем уровне лишь малый процент энергии передаётся дальше, отражая неэффективность её трансформации.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Существенные потери энергии ограничивают количество уровней в пищевой цепи и влияют на структуру сообществ.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общей экологии,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Пастбищные цепи передают энергию от зеленых растений через травоядных к хищникам, формируя классические трофические связи.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цепи необходимы для полного оборота веществ в экосистеме и поддержания её стабильности.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Пастбищные и детритные пищевые цепи: особенности и важность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Детритные цепи начинаются с мёртвого органического вещества и поддерживаются детритофагами и редуцентами, способствуя разложению и рециркуляции.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сукцессия как динамика биогеоценозов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886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первичной сукцессии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биогеоценоза на новых безжизненных участках, таких как лавовые поля после извержения вулкана или осушенные болота, начинается с появления бактерий и лишайников.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253764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вторичной сукцессии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на территории, где ранее существовало сообщество, но оно было нарушено: после лесных вырубок или пожаров начинается постепенное восстановление растительности и фауны.
</a:t>
            </a:r>
            <a:endParaRPr lang="en-US" sz="1092" dirty="0"/>
          </a:p>
        </p:txBody>
      </p:sp>
      <p:sp>
        <p:nvSpPr>
          <p:cNvPr id="12" name="Text 4"/>
          <p:cNvSpPr txBox="1"/>
          <p:nvPr/>
        </p:nvSpPr>
        <p:spPr>
          <a:xfrm>
            <a:off x="4579125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стадии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более сложные виды растений, насекомых и животных, изменение структуры приводит к увеличению биомассы и устойчивости экосистемы.
</a:t>
            </a:r>
            <a:endParaRPr lang="en-US" sz="1261" dirty="0"/>
          </a:p>
        </p:txBody>
      </p:sp>
      <p:sp>
        <p:nvSpPr>
          <p:cNvPr id="13" name="Text 5"/>
          <p:cNvSpPr txBox="1"/>
          <p:nvPr/>
        </p:nvSpPr>
        <p:spPr>
          <a:xfrm>
            <a:off x="688415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Климаксное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экосистема достигает стабильного состояния с устойчивым круговоротом веществ и энергии, характеризующимся постоянным составом и структурой сообщества.
</a:t>
            </a:r>
            <a:endParaRPr lang="en-US" sz="11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биогеоценозов России: примеры и отличия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тайга с хвойными лесами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деревья, такие как сосна и ель, образуют густые леса. Тайга служит домом для бурых медведей, соболей и множества птиц. Здесь важны глубокие почвенные процессы и снежный покров.
</a:t>
            </a:r>
            <a:endParaRPr lang="en-US" sz="108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— суровый северный биогеоценоз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доминируют мхи, лишайники и низкорослые кустарники. Животный мир представлен северными оленями и песцами. Экосистема приспособлена к короткому вегетационному периоду и холодным зимам.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— просторы с злаковой растительностью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Характеризуются обилием различных злаков, населяемых сусликами и сурками. Этот биогеоценоз славится своим богатством почв, которые используются в сельском хозяйстве, и разнообразием травоядных животных.
</a:t>
            </a:r>
            <a:endParaRPr lang="en-US" sz="10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парк как пример урбанизированной экосистемы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в парковой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 играют роль производителей кислорода и органических веществ. Они создают микроклимат и обеспечивают обитателей парка ресурсами и защитой от шумов и пыли.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и редуценты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белки и насекомые питаются растениями и друг другом, поддерживая баланс. Почвенные бактерии и дождевые черви разлагают органику, способствуя плодородию грунта парка.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площадь естественных местообитаний, что приводит к утрате биоразнообразия и нарушению экосистемных функций.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работы, такие как вспашка и орошение, изменяют структуру почв и нарушают естественные круговороты веществ.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промышленное загрязнение ухудшают качество воды и воздуха, приводя к постепенному разрушению природных систем.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нуждается в устойчивом природопользовании, озеленении, рекультивации и создании охраняемых территорий для сохранения экосистемного баланса.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хозяйственной деятельности на биогеоценозы и экосистемы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 включают суккуленты и узкие листья у растений степей для экономии влаги в сухом климате.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условиям окружающей среды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приспособления, такие как маскировка бабочек и насекомых, защищают от хищников и обеспечивают выживание вида.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механизмы, например, зимняя спячка у медведей, позволяют пережить холодные периоды и дефицит пищи.
</a:t>
            </a:r>
            <a:endParaRPr lang="en-US" sz="9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 ведёт к снижению устойчивости экосистем и появлению доминирующих агрессивных видов.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трофических связей вызывает цепные реакции и изменение структуры сообществ, ухудшая экологический баланс.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разрушения природных сообществ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и водоёмов снижает их плодородие и качество, влияя на продуктивность экосистем.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восстановления включают реинтродукцию видов, лесовосстановительные мероприятия и меры по борьбе с эрозией.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9668" y="3304813"/>
            <a:ext cx="242287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биогеоценозов и экосистем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экскурсии и систематические наблюдения для изучения видов и их поведения в естественной среде.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методики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участки с разными условиями, влияние факторов изучается через контролируемые изменения среды.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и математический анализ помогают прогнозировать динамику сообществ и возможные изменения.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регистрация показателей состава и численности организмов, а также состояния почв и воды обеспечивает долгосрочный контроль.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пластиком, химикатами и сточными водами оказывает негативное воздействие на флору и фауну.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нарушает привычные условия экосистем и приводит к дисбалансу природных процессов.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виды, такие как борщевик Сосновского и амброзия, конкурируют с местными растениями, угрожая биоразнообразию.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включают развитие сети заповедников, общественный контроль, экологическое просвещение и международные соглашения.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пути сохранения биогеоценозов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взаимодействий всех компонентов экосистемы позволяет сохранять их сбалансированное функционирование и устойчивость.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стратегии направлены на восстановление сообществ и предотвращение деградации с помощью комплексных мер управления.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устойчивого развития требует ответственности за природу сегодня для благополучия будущих поколений.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подход в охране природы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биогеоценозов и экосистем для сохранения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и функционирования природных сообществ ключево для их устойчивости и позволяет принимать осознанные решения во имя сохранения биосферы и ресурсов планеты.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2026-05-10T04:08:41Z</dcterms:created>
  <dcterms:modified xsi:type="dcterms:W3CDTF">2026-05-10T04:08:41Z</dcterms:modified>
</cp:coreProperties>
</file>