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image" Target="../media/image-9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jpeg"/><Relationship Id="rId4" Type="http://schemas.openxmlformats.org/officeDocument/2006/relationships/image" Target="../media/image-10-4.jpe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1574" y="909450"/>
            <a:ext cx="3223953" cy="3324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701450" y="2432550"/>
            <a:ext cx="3902400" cy="97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996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Безопасный компьютер: простые правила для учебы и дома
</a:t>
            </a:r>
            <a:pPr algn="l" indent="0" marL="0">
              <a:lnSpc>
                <a:spcPct val="90000"/>
              </a:lnSpc>
              <a:buNone/>
            </a:pPr>
            <a:r>
              <a:rPr lang="en-US" sz="1996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Учимся работать за компьютером безопасно каждый день.
</a:t>
            </a:r>
            <a:endParaRPr lang="en-US" sz="1996" dirty="0"/>
          </a:p>
        </p:txBody>
      </p:sp>
      <p:sp>
        <p:nvSpPr>
          <p:cNvPr id="6" name="Text 1"/>
          <p:cNvSpPr txBox="1"/>
          <p:nvPr/>
        </p:nvSpPr>
        <p:spPr>
          <a:xfrm>
            <a:off x="4701450" y="4215550"/>
            <a:ext cx="4130700" cy="623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47450" y="933679"/>
            <a:ext cx="3506400" cy="332149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91775" y="2381075"/>
            <a:ext cx="3994500" cy="1934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Компьютер помогает учиться, но ошибки в сети, неосторожные клики и неудобная посадка быстро создают проблемы. Простые правила защищают данные, устройство и здоровье.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  <p:sp>
        <p:nvSpPr>
          <p:cNvPr id="8" name="Text 2"/>
          <p:cNvSpPr txBox="1"/>
          <p:nvPr/>
        </p:nvSpPr>
        <p:spPr>
          <a:xfrm>
            <a:off x="491775" y="480000"/>
            <a:ext cx="3994500" cy="138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школьнику знать правила компьютерной безопасности
</a:t>
            </a:r>
            <a:endParaRPr lang="en-US" sz="2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4125" y="1291100"/>
            <a:ext cx="300900" cy="300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92925" y="1295870"/>
            <a:ext cx="364200" cy="2913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09425" y="1291100"/>
            <a:ext cx="300900" cy="300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34125" y="3055087"/>
            <a:ext cx="300900" cy="3009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82250" y="3055087"/>
            <a:ext cx="300900" cy="3009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68900" y="480000"/>
            <a:ext cx="82062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опасности встречаются чаще всего
</a:t>
            </a:r>
            <a:endParaRPr lang="en-US" sz="2600" dirty="0"/>
          </a:p>
        </p:txBody>
      </p:sp>
      <p:sp>
        <p:nvSpPr>
          <p:cNvPr id="10" name="Text 1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702475" y="1819300"/>
            <a:ext cx="2351400" cy="8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5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могут замедлить компьютер, повредить файлы или незаметно собирать данные. Особенно опасны программы из неизвестных источников и вложения, которые открывают без проверки.
</a:t>
            </a:r>
            <a:endParaRPr lang="en-US" sz="955" dirty="0"/>
          </a:p>
        </p:txBody>
      </p:sp>
      <p:sp>
        <p:nvSpPr>
          <p:cNvPr id="12" name="Text 3"/>
          <p:cNvSpPr txBox="1"/>
          <p:nvPr/>
        </p:nvSpPr>
        <p:spPr>
          <a:xfrm>
            <a:off x="1169725" y="1289775"/>
            <a:ext cx="1884300" cy="30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9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Вирусы и вредные программы
</a:t>
            </a:r>
            <a:endParaRPr lang="en-US" sz="1049" dirty="0"/>
          </a:p>
        </p:txBody>
      </p:sp>
      <p:sp>
        <p:nvSpPr>
          <p:cNvPr id="13" name="Text 4"/>
          <p:cNvSpPr txBox="1"/>
          <p:nvPr/>
        </p:nvSpPr>
        <p:spPr>
          <a:xfrm>
            <a:off x="3392925" y="1819300"/>
            <a:ext cx="2351400" cy="8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страницы выглядят похожими на настоящие, но созданы для обмана. Если в адресе есть странные символы, опечатки или лишние слова, переходить туда нельзя.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3860175" y="1289775"/>
            <a:ext cx="1884300" cy="30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8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Поддельные сайты и ссылки
</a:t>
            </a:r>
            <a:endParaRPr lang="en-US" sz="1108" dirty="0"/>
          </a:p>
        </p:txBody>
      </p:sp>
      <p:sp>
        <p:nvSpPr>
          <p:cNvPr id="15" name="Text 6"/>
          <p:cNvSpPr txBox="1"/>
          <p:nvPr/>
        </p:nvSpPr>
        <p:spPr>
          <a:xfrm>
            <a:off x="6077775" y="1819300"/>
            <a:ext cx="2351400" cy="8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Письма и чаты с обещанием подарка, просьбой срочно перейти по ссылке или ввести код часто используют для мошенничества. Яркий вид сообщения не делает его безопасным.
</a:t>
            </a:r>
            <a:endParaRPr lang="en-US" sz="1000" dirty="0"/>
          </a:p>
        </p:txBody>
      </p:sp>
      <p:sp>
        <p:nvSpPr>
          <p:cNvPr id="16" name="Text 7"/>
          <p:cNvSpPr txBox="1"/>
          <p:nvPr/>
        </p:nvSpPr>
        <p:spPr>
          <a:xfrm>
            <a:off x="6545025" y="1289775"/>
            <a:ext cx="1884300" cy="30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1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Подозрительные сообщения
</a:t>
            </a:r>
            <a:endParaRPr lang="en-US" sz="1110" dirty="0"/>
          </a:p>
        </p:txBody>
      </p:sp>
      <p:sp>
        <p:nvSpPr>
          <p:cNvPr id="17" name="Text 8"/>
          <p:cNvSpPr txBox="1"/>
          <p:nvPr/>
        </p:nvSpPr>
        <p:spPr>
          <a:xfrm>
            <a:off x="1169725" y="3036775"/>
            <a:ext cx="3191700" cy="30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Кража паролей
</a:t>
            </a:r>
            <a:endParaRPr lang="en-US" sz="1300" dirty="0"/>
          </a:p>
        </p:txBody>
      </p:sp>
      <p:sp>
        <p:nvSpPr>
          <p:cNvPr id="18" name="Text 9"/>
          <p:cNvSpPr txBox="1"/>
          <p:nvPr/>
        </p:nvSpPr>
        <p:spPr>
          <a:xfrm>
            <a:off x="702475" y="3542500"/>
            <a:ext cx="3647700" cy="8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слабый или повторяющийся пароль может открыть доступ сразу к нескольким аккаунтам. Особенно рискованно сообщать пароль другим людям или вводить его на чужих сайтах.
</a:t>
            </a:r>
            <a:endParaRPr lang="en-US" sz="1000" dirty="0"/>
          </a:p>
        </p:txBody>
      </p:sp>
      <p:sp>
        <p:nvSpPr>
          <p:cNvPr id="19" name="Text 10"/>
          <p:cNvSpPr txBox="1"/>
          <p:nvPr/>
        </p:nvSpPr>
        <p:spPr>
          <a:xfrm>
            <a:off x="4750600" y="3566200"/>
            <a:ext cx="3647700" cy="81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Файлы из чатов, рекламы и неизвестных сайтов нередко оказываются поддельными или зараженными. Перед скачиванием важно проверять источник, название и запросы на доступ.
</a:t>
            </a:r>
            <a:endParaRPr lang="en-US" sz="1000" dirty="0"/>
          </a:p>
        </p:txBody>
      </p:sp>
      <p:sp>
        <p:nvSpPr>
          <p:cNvPr id="20" name="Text 11"/>
          <p:cNvSpPr txBox="1"/>
          <p:nvPr/>
        </p:nvSpPr>
        <p:spPr>
          <a:xfrm>
            <a:off x="5218375" y="3049201"/>
            <a:ext cx="3180000" cy="30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Опасные загрузки
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7800" y="1155563"/>
            <a:ext cx="8064000" cy="169312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4875" y="3520750"/>
            <a:ext cx="3708300" cy="118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сидеть правильно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Стул и стол должны быть устойчивыми, а экран — прямо перед глазами. Спина остается ровной, ноги стоят на полу, а руки удобно лежат на столе или клавиатуре.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4895575" y="3520750"/>
            <a:ext cx="3708300" cy="118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организовать место вокруг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 монитора обычно соблюдают расстояние 50–70 см, а свет направляют сбоку, чтобы не было бликов. Провода и лишние предметы лучше держать в порядке, чтобы ничего не мешало работе.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91775" y="480000"/>
            <a:ext cx="82062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Безопасное рабочее место за компьютером
</a:t>
            </a:r>
            <a:endParaRPr lang="en-US" sz="2600" dirty="0"/>
          </a:p>
        </p:txBody>
      </p:sp>
      <p:sp>
        <p:nvSpPr>
          <p:cNvPr id="8" name="Text 3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40187" y="1394038"/>
            <a:ext cx="2863626" cy="2253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91000" y="3836733"/>
            <a:ext cx="3813000" cy="77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Безопасность строится на простых ежедневных действиях: они уменьшают риск для файлов, аккаунтов и самой техники.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540000" y="4644025"/>
            <a:ext cx="8064000" cy="23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безопасной работы за компьютером для школьников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540000" y="3836733"/>
            <a:ext cx="3813000" cy="77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Каждое правило помогает защитить данные, компьютер или здоровье пользователя.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91775" y="480000"/>
            <a:ext cx="8206200" cy="7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правила безопасности и их значение
</a:t>
            </a:r>
            <a:endParaRPr lang="en-US" sz="2600" dirty="0"/>
          </a:p>
        </p:txBody>
      </p:sp>
      <p:sp>
        <p:nvSpPr>
          <p:cNvPr id="8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09575" y="1857025"/>
            <a:ext cx="4410000" cy="923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8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409650" y="2842100"/>
            <a:ext cx="44100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фактора защиты делают вход в аккаунт заметно надежнее.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33375" y="3858150"/>
            <a:ext cx="45435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Общие принципы двухфакторной аутентификации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5442850" y="1857025"/>
            <a:ext cx="3161100" cy="178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к паролю добавляют подтверждение с телефона или из приложения, злоумышленнику намного труднее получить доступ к учетной записи.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3150" y="1960991"/>
            <a:ext cx="7855800" cy="247576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0000" y="1290550"/>
            <a:ext cx="8084700" cy="3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Пошаговая схема безопасной реакции на сомнительное письмо или чат-сообщение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540000" y="480000"/>
            <a:ext cx="8084700" cy="7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делать при подозрительном сообщении или ссылке
</a:t>
            </a:r>
            <a:endParaRPr lang="en-US" sz="2600" dirty="0"/>
          </a:p>
        </p:txBody>
      </p:sp>
      <p:sp>
        <p:nvSpPr>
          <p:cNvPr id="7" name="Text 2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4000" y="1627448"/>
            <a:ext cx="4007700" cy="243035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253500" y="3709582"/>
            <a:ext cx="3400500" cy="460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полезных привычек безопасности, 2024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53500" y="1516757"/>
            <a:ext cx="34005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короткая проверка перед кликом или загрузкой часто предотвращает проблему быстрее, чем любая длительная настройка.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253500" y="2516657"/>
            <a:ext cx="34005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Наибольшую пользу дает внимательность пользователя: она усиливает все остальные меры и снижает риск ошибок.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491775" y="480000"/>
            <a:ext cx="8206200" cy="7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полезные привычки дают наибольшую защиту
</a:t>
            </a:r>
            <a:endParaRPr lang="en-US" sz="2600" dirty="0"/>
          </a:p>
        </p:txBody>
      </p:sp>
      <p:sp>
        <p:nvSpPr>
          <p:cNvPr id="9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5012" y="1473492"/>
            <a:ext cx="185700" cy="16506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70200" y="1471725"/>
            <a:ext cx="168600" cy="1686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070200" y="3301887"/>
            <a:ext cx="168600" cy="1686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05000" y="3311907"/>
            <a:ext cx="185700" cy="14856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468900" y="480000"/>
            <a:ext cx="8206200" cy="66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Безопасная загрузка и установка программ
</a:t>
            </a:r>
            <a:endParaRPr lang="en-US" sz="2600" dirty="0"/>
          </a:p>
        </p:txBody>
      </p:sp>
      <p:sp>
        <p:nvSpPr>
          <p:cNvPr id="12" name="Text 1"/>
          <p:cNvSpPr txBox="1"/>
          <p:nvPr/>
        </p:nvSpPr>
        <p:spPr>
          <a:xfrm>
            <a:off x="600300" y="1860450"/>
            <a:ext cx="35874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Брать только из надежного источника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Программы и игры скачивают из официального магазина, с сайта разработчика или с разрешенного школьного ресурса. Так меньше риск получить подделку или зараженный файл.
</a:t>
            </a:r>
            <a:endParaRPr lang="en-US" sz="1300" dirty="0"/>
          </a:p>
        </p:txBody>
      </p:sp>
      <p:sp>
        <p:nvSpPr>
          <p:cNvPr id="13" name="Text 2"/>
          <p:cNvSpPr txBox="1"/>
          <p:nvPr/>
        </p:nvSpPr>
        <p:spPr>
          <a:xfrm>
            <a:off x="4954750" y="1860450"/>
            <a:ext cx="35874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Проверять, что именно устанавливается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установкой важно посмотреть название, значок, размер файла и запрашиваемые разрешения. Несоответствия часто показывают, что файл не тот, за который себя выдает.
</a:t>
            </a:r>
            <a:endParaRPr lang="en-US" sz="1300" dirty="0"/>
          </a:p>
        </p:txBody>
      </p:sp>
      <p:sp>
        <p:nvSpPr>
          <p:cNvPr id="14" name="Text 3"/>
          <p:cNvSpPr txBox="1"/>
          <p:nvPr/>
        </p:nvSpPr>
        <p:spPr>
          <a:xfrm>
            <a:off x="4954750" y="3686375"/>
            <a:ext cx="35874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Игнорировать рекламные кнопки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Баннеры и всплывающие предложения часто ведут не туда, куда обещают. Лучше закрыть рекламу и найти нужную программу через официальный источник.
</a:t>
            </a:r>
            <a:endParaRPr lang="en-US" sz="1300" dirty="0"/>
          </a:p>
        </p:txBody>
      </p:sp>
      <p:sp>
        <p:nvSpPr>
          <p:cNvPr id="15" name="Text 4"/>
          <p:cNvSpPr txBox="1"/>
          <p:nvPr/>
        </p:nvSpPr>
        <p:spPr>
          <a:xfrm>
            <a:off x="598125" y="3686375"/>
            <a:ext cx="35292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доверять файлам из чатов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Сообщения от знакомых и незнакомых людей могут содержать опасные вложения. Особенно осторожным нужно быть с архивами, ярлыками и файлами, пришедшими без предупреждения.
</a:t>
            </a:r>
            <a:endParaRPr lang="en-US" sz="1300" dirty="0"/>
          </a:p>
        </p:txBody>
      </p:sp>
      <p:sp>
        <p:nvSpPr>
          <p:cNvPr id="16" name="Text 5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1750" y="1157761"/>
            <a:ext cx="2681700" cy="177557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54003" y="1157761"/>
            <a:ext cx="2681700" cy="177557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16250" y="1157761"/>
            <a:ext cx="2681700" cy="177557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63475" y="4943400"/>
            <a:ext cx="3051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  <p:sp>
        <p:nvSpPr>
          <p:cNvPr id="8" name="Text 1"/>
          <p:cNvSpPr txBox="1"/>
          <p:nvPr/>
        </p:nvSpPr>
        <p:spPr>
          <a:xfrm>
            <a:off x="491775" y="480000"/>
            <a:ext cx="82062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Антивирус, обновления и защита системы
</a:t>
            </a:r>
            <a:endParaRPr lang="en-US" sz="2600" dirty="0"/>
          </a:p>
        </p:txBody>
      </p:sp>
      <p:sp>
        <p:nvSpPr>
          <p:cNvPr id="9" name="Text 2"/>
          <p:cNvSpPr txBox="1"/>
          <p:nvPr/>
        </p:nvSpPr>
        <p:spPr>
          <a:xfrm>
            <a:off x="491775" y="3445725"/>
            <a:ext cx="2681700" cy="7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68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Антивирус работает как сторож
</a:t>
            </a:r>
            <a:pPr algn="l" indent="0" marL="0">
              <a:lnSpc>
                <a:spcPct val="115000"/>
              </a:lnSpc>
              <a:buNone/>
            </a:pPr>
            <a:r>
              <a:rPr lang="en-US" sz="935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68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проверяет файлы, сообщает о подозрительных действиях и блокирует часть угроз до того, как они успеют навредить. На изображении его удобно показать как щит рядом с компьютером, который постоянно контролирует входящие файлы и запускаемые программы.
</a:t>
            </a:r>
            <a:endParaRPr lang="en-US" sz="868" dirty="0"/>
          </a:p>
        </p:txBody>
      </p:sp>
      <p:sp>
        <p:nvSpPr>
          <p:cNvPr id="10" name="Text 3"/>
          <p:cNvSpPr txBox="1"/>
          <p:nvPr/>
        </p:nvSpPr>
        <p:spPr>
          <a:xfrm>
            <a:off x="3254000" y="3438000"/>
            <a:ext cx="2681700" cy="7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68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Обновления закрывают слабые места
</a:t>
            </a:r>
            <a:pPr algn="l" indent="0" marL="0">
              <a:lnSpc>
                <a:spcPct val="115000"/>
              </a:lnSpc>
              <a:buNone/>
            </a:pPr>
            <a:r>
              <a:rPr lang="en-US" sz="935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68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система и программы обновляются вовремя, исправляются найденные ошибки и уязвимости. На иллюстрации это можно показать значком обновления, который соединяет разные части компьютера в одну защищенную сеть и помогает им работать надежнее.
</a:t>
            </a:r>
            <a:endParaRPr lang="en-US" sz="868" dirty="0"/>
          </a:p>
        </p:txBody>
      </p:sp>
      <p:sp>
        <p:nvSpPr>
          <p:cNvPr id="11" name="Text 4"/>
          <p:cNvSpPr txBox="1"/>
          <p:nvPr/>
        </p:nvSpPr>
        <p:spPr>
          <a:xfrm>
            <a:off x="6016225" y="3438000"/>
            <a:ext cx="2681700" cy="7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68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Осторожность пользователя завершает защиту
</a:t>
            </a:r>
            <a:pPr algn="l" indent="0" marL="0">
              <a:lnSpc>
                <a:spcPct val="115000"/>
              </a:lnSpc>
              <a:buNone/>
            </a:pPr>
            <a:r>
              <a:rPr lang="en-US" sz="935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68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сильная программа безопасности не спасет, если открыть опасную ссылку или установить неизвестный файл. На изображении можно подчеркнуть, что рядом с антивирусом и обновлениями всегда нужен внимательный пользователь, который не спешит и проверяет действия.
</a:t>
            </a:r>
            <a:endParaRPr lang="en-US" sz="868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4000" y="1627448"/>
            <a:ext cx="4007700" cy="243035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253500" y="3709582"/>
            <a:ext cx="3400500" cy="460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Авторская учебная схема по материалам презентации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53500" y="1516757"/>
            <a:ext cx="34005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таких проблем можно предупредить до появления серьезных последствий.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253500" y="2516657"/>
            <a:ext cx="34005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сбои связаны не с техникой, а с невнимательными действиями пользователя.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491775" y="480000"/>
            <a:ext cx="8206200" cy="7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Из-за чего чаще всего возникают проблемы с компьютером
</a:t>
            </a:r>
            <a:endParaRPr lang="en-US" sz="2600" dirty="0"/>
          </a:p>
        </p:txBody>
      </p:sp>
      <p:sp>
        <p:nvSpPr>
          <p:cNvPr id="9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34550" y="1881875"/>
            <a:ext cx="3296400" cy="95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Создавай понятные папки по предметам, темам или датам выполнения, чтобы нужный документ можно было быстро найти и не перепутать с черновиками.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534550" y="3593350"/>
            <a:ext cx="78945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Сохраняй черновик и итоговую версию отдельно: если один файл повредится или удалится, второй поможет восстановить работу без лишней спешки.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132850" y="1881875"/>
            <a:ext cx="3296400" cy="95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важных файлов делай запасную копию: на флешке, внешнем диске или в надежном облачном хранилище, которое разрешено использовать.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468900" y="480000"/>
            <a:ext cx="8206200" cy="6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хранить файлы и не потерять важную работу
</a:t>
            </a:r>
            <a:endParaRPr lang="en-US" sz="2600" dirty="0"/>
          </a:p>
        </p:txBody>
      </p:sp>
      <p:sp>
        <p:nvSpPr>
          <p:cNvPr id="9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3150" y="1960991"/>
            <a:ext cx="7855800" cy="247576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0000" y="1290550"/>
            <a:ext cx="8084700" cy="3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при подключении съемного носителя и проверке его содержимого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540000" y="480000"/>
            <a:ext cx="8084700" cy="7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Безопасная работа с флешкой и внешним носителем
</a:t>
            </a:r>
            <a:endParaRPr lang="en-US" sz="2600" dirty="0"/>
          </a:p>
        </p:txBody>
      </p:sp>
      <p:sp>
        <p:nvSpPr>
          <p:cNvPr id="7" name="Text 2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4550" y="1786625"/>
            <a:ext cx="3296400" cy="9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сообщай в сети имя, фамилию, адрес, телефон, пароли и данные банковской карты: такую информацию легко использовать во вред, особенно если она попадает к незнакомым людям.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534675" y="3498100"/>
            <a:ext cx="3296400" cy="9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рассказывай, где бываешь каждый день и когда дома никого нет: такие детали помогают посторонним узнать слишком много о твоем распорядке и семье.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5132850" y="1786625"/>
            <a:ext cx="3296400" cy="9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публикуй фотографии документов и не отправляй их в чаты без разрешения взрослых: даже обычный снимок может содержать лишние сведения, которые лучше скрыть.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5132850" y="3498100"/>
            <a:ext cx="3296400" cy="9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публикацией подумай, увидит ли это только нужный человек; чем меньше лишней информации в открытом доступе, тем безопаснее для тебя и твоих близких.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468900" y="480000"/>
            <a:ext cx="82062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Личные данные и цифровая осторожность
</a:t>
            </a:r>
            <a:endParaRPr lang="en-US" sz="2600" dirty="0"/>
          </a:p>
        </p:txBody>
      </p:sp>
      <p:sp>
        <p:nvSpPr>
          <p:cNvPr id="9" name="Text 5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47450" y="1276329"/>
            <a:ext cx="3506400" cy="33214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40000" y="1729475"/>
            <a:ext cx="3707700" cy="103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Сиди прямо, держи экран на расстоянии примерно 50–70 см и не наклоняйся слишком близко. Так глазам легче работать, а спина меньше устает во время учебы.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40000" y="3440950"/>
            <a:ext cx="3707700" cy="103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Делай короткий перерыв каждые 20–30 минут: посмотри вдаль, моргни, потянись и расправь плечи. Несколько простых движений помогают сохранить внимание и не перегружать организм.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68900" y="480000"/>
            <a:ext cx="82062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Зрение, осанка и перерывы во время работы
</a:t>
            </a:r>
            <a:endParaRPr lang="en-US" sz="2600" dirty="0"/>
          </a:p>
        </p:txBody>
      </p:sp>
      <p:sp>
        <p:nvSpPr>
          <p:cNvPr id="9" name="Text 3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4000" y="1627448"/>
            <a:ext cx="4007700" cy="243035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253500" y="3709582"/>
            <a:ext cx="3400500" cy="460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Авторская учебная схема по материалам презентации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53500" y="1516757"/>
            <a:ext cx="34005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небольшая проверка перед нажатием часто предотвращает ошибку.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253500" y="2516657"/>
            <a:ext cx="34005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Безопасные привычки требуют немного времени, но заметно уменьшают риск потери данных и заражения.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491775" y="480000"/>
            <a:ext cx="8206200" cy="7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Безопасные и опасные действия: сравнение
</a:t>
            </a:r>
            <a:endParaRPr lang="en-US" sz="2600" dirty="0"/>
          </a:p>
        </p:txBody>
      </p:sp>
      <p:sp>
        <p:nvSpPr>
          <p:cNvPr id="9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000" y="1879187"/>
            <a:ext cx="4374900" cy="174352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362275" y="3523900"/>
            <a:ext cx="3335700" cy="40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Авторский чек-лист по материалам презентации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5362225" y="1792000"/>
            <a:ext cx="3335700" cy="65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Отметь, что уже выполняется, а что нужно улучшить.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362225" y="2689225"/>
            <a:ext cx="3335700" cy="59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пунктов отмечено как выполненные, тем ниже риск вирусов, потери файлов и ошибок при работе.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491775" y="480000"/>
            <a:ext cx="82062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Чек-лист безопасного компьютера для ученика 5 класса
</a:t>
            </a:r>
            <a:endParaRPr lang="en-US" sz="2600" dirty="0"/>
          </a:p>
        </p:txBody>
      </p:sp>
      <p:sp>
        <p:nvSpPr>
          <p:cNvPr id="10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06050" y="1972725"/>
            <a:ext cx="2355900" cy="13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Сразу прекрати важную работу и не вводи пароли, если появляются окна, лишние программы, пропавшие файлы или другие необычные признаки.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3394050" y="1972725"/>
            <a:ext cx="2355900" cy="13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Сообщи взрослому, учителю или родителям, чтобы вместе проверить компьютер и не пропустить проблему, которая может стать серьезнее.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6096575" y="1972725"/>
            <a:ext cx="2320500" cy="13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Запусти проверку антивирусом и, если есть риск, измени пароль с безопасного устройства, а подозрительные программы не открывай снова.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468900" y="480000"/>
            <a:ext cx="8206200" cy="91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делать, если компьютер ведет себя странно
</a:t>
            </a:r>
            <a:endParaRPr lang="en-US" sz="2600" dirty="0"/>
          </a:p>
        </p:txBody>
      </p:sp>
      <p:sp>
        <p:nvSpPr>
          <p:cNvPr id="9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4125" y="1291100"/>
            <a:ext cx="300900" cy="300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24575" y="1291100"/>
            <a:ext cx="300900" cy="300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09425" y="1291100"/>
            <a:ext cx="300900" cy="300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52931" y="3055087"/>
            <a:ext cx="263288" cy="3009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50600" y="3059858"/>
            <a:ext cx="364200" cy="29136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68900" y="480000"/>
            <a:ext cx="82062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156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Привычки, которые каждый день делают компьютер безопаснее
</a:t>
            </a:r>
            <a:endParaRPr lang="en-US" sz="2156" dirty="0"/>
          </a:p>
        </p:txBody>
      </p:sp>
      <p:sp>
        <p:nvSpPr>
          <p:cNvPr id="10" name="Text 1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702475" y="1819300"/>
            <a:ext cx="2351400" cy="8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5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вводом данных убедись, что адрес сайта правильный, а страница не выглядит подозрительно. Такая привычка помогает избежать фальшивых страниц и кражи информации.
</a:t>
            </a:r>
            <a:endParaRPr lang="en-US" sz="955" dirty="0"/>
          </a:p>
        </p:txBody>
      </p:sp>
      <p:sp>
        <p:nvSpPr>
          <p:cNvPr id="12" name="Text 3"/>
          <p:cNvSpPr txBox="1"/>
          <p:nvPr/>
        </p:nvSpPr>
        <p:spPr>
          <a:xfrm>
            <a:off x="1169725" y="1289775"/>
            <a:ext cx="1884300" cy="30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сайтов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3392925" y="1819300"/>
            <a:ext cx="2351400" cy="8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Используй отдельные пароли для учебных сервисов, игр и почты. Если один пароль станет известен другим, остальные аккаунты останутся защищенными.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3860175" y="1289775"/>
            <a:ext cx="1884300" cy="30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пароли
</a:t>
            </a:r>
            <a:endParaRPr lang="en-US" sz="1300" dirty="0"/>
          </a:p>
        </p:txBody>
      </p:sp>
      <p:sp>
        <p:nvSpPr>
          <p:cNvPr id="15" name="Text 6"/>
          <p:cNvSpPr txBox="1"/>
          <p:nvPr/>
        </p:nvSpPr>
        <p:spPr>
          <a:xfrm>
            <a:off x="6077775" y="1819300"/>
            <a:ext cx="2351400" cy="8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Устанавливай обновления системы и программ, когда они появляются. Они закрывают ошибки, которыми могут воспользоваться вирусы и вредоносные программы.
</a:t>
            </a:r>
            <a:endParaRPr lang="en-US" sz="1000" dirty="0"/>
          </a:p>
        </p:txBody>
      </p:sp>
      <p:sp>
        <p:nvSpPr>
          <p:cNvPr id="16" name="Text 7"/>
          <p:cNvSpPr txBox="1"/>
          <p:nvPr/>
        </p:nvSpPr>
        <p:spPr>
          <a:xfrm>
            <a:off x="6545025" y="1289775"/>
            <a:ext cx="1884300" cy="30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Обновления
</a:t>
            </a:r>
            <a:endParaRPr lang="en-US" sz="1300" dirty="0"/>
          </a:p>
        </p:txBody>
      </p:sp>
      <p:sp>
        <p:nvSpPr>
          <p:cNvPr id="17" name="Text 8"/>
          <p:cNvSpPr txBox="1"/>
          <p:nvPr/>
        </p:nvSpPr>
        <p:spPr>
          <a:xfrm>
            <a:off x="1169725" y="3036775"/>
            <a:ext cx="3191700" cy="30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Копии файлов
</a:t>
            </a:r>
            <a:endParaRPr lang="en-US" sz="1300" dirty="0"/>
          </a:p>
        </p:txBody>
      </p:sp>
      <p:sp>
        <p:nvSpPr>
          <p:cNvPr id="18" name="Text 9"/>
          <p:cNvSpPr txBox="1"/>
          <p:nvPr/>
        </p:nvSpPr>
        <p:spPr>
          <a:xfrm>
            <a:off x="702475" y="3542500"/>
            <a:ext cx="3647700" cy="8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Сохраняй важные работы в резервной копии, чтобы не потерять их при сбое, удалении или случайном повреждении основного документа.
</a:t>
            </a:r>
            <a:endParaRPr lang="en-US" sz="1000" dirty="0"/>
          </a:p>
        </p:txBody>
      </p:sp>
      <p:sp>
        <p:nvSpPr>
          <p:cNvPr id="19" name="Text 10"/>
          <p:cNvSpPr txBox="1"/>
          <p:nvPr/>
        </p:nvSpPr>
        <p:spPr>
          <a:xfrm>
            <a:off x="4750600" y="3566200"/>
            <a:ext cx="3647700" cy="81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Делай короткий отдых каждые 20–30 минут: встань, посмотри вдаль и выпрями спину. Это помогает сохранить здоровье глаз и осанку.
</a:t>
            </a:r>
            <a:endParaRPr lang="en-US" sz="1000" dirty="0"/>
          </a:p>
        </p:txBody>
      </p:sp>
      <p:sp>
        <p:nvSpPr>
          <p:cNvPr id="20" name="Text 11"/>
          <p:cNvSpPr txBox="1"/>
          <p:nvPr/>
        </p:nvSpPr>
        <p:spPr>
          <a:xfrm>
            <a:off x="5218375" y="3049201"/>
            <a:ext cx="3180000" cy="30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Перерывы
</a:t>
            </a:r>
            <a:endParaRPr lang="en-US" sz="13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40000" y="2038875"/>
            <a:ext cx="8032800" cy="241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Безопасность за компьютером начинается с твоих привычек
</a:t>
            </a:r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Компьютер становится безопасным, когда пользователь действует внимательно: защищает данные, проверяет ссылки, обновляет систему, делает копии файлов и бережет свое здоровье.
</a:t>
            </a:r>
            <a:endParaRPr lang="en-US" sz="2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2026-05-20T21:00:36Z</dcterms:created>
  <dcterms:modified xsi:type="dcterms:W3CDTF">2026-05-20T21:00:36Z</dcterms:modified>
</cp:coreProperties>
</file>