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 чередованием букв А и 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корни, где буква выбирается по правилу, а не по ударению.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гласных в корне: как это работает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однокоренных словах гласная в корне может меняться, хотя смысл остаётся близким. Чтобы выбрать букву правильно, нужно смотреть не только на звучание, но и на ударение, суффикс -а-, соседнюю согласную и словарную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 — гар: выбор по ударению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гор/гар под ударением пишется а: загар, загарный, гарь. Ударение показывает, какую букву нужно выбрать в сильной позиции.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в этой паре пишется о: гореть, выгореть, горючий. Здесь звучание может быть похожим, но орфография подчиняется правилу.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найдите ударную позицию в слове. Если корень без ударения, в группе гор/гар выбирается 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 — зор: слова о свете и заре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над горизонтом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только начинается заря, и небо светлеет буквально на глазах. В таких словах пишется а: заря, зарница, озарить. Они передают ощущение первого света и пробуждения природы.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 в коротких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рассвете или яркой вспышке света, часто появляются родственные слова этой группы. Под ударением пишется о: зори, зорька, зоревой. В этих словах слышится мягкое звучание утреннего света.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и новый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особенно хорошо запоминается на ярких образах: небо на рассвете, тонкая полоска света, тихая зорька. Для написания важно помнить: без ударения чаще выбирается а, под ударением — 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 — клан и твор — твар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корнях нельзя опираться только на слух. Нужны запомненные слова, где написание закреплено традицией и встречается в школьных упражнениях.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поклониться, склонение, творчество, творить пишется о. Эти формы удобно объединять в один ряд и повторять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кланяться, клан, тварь, утварь пишется а. Если запомнить пары, легче не перепутать близкие по звучанию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5272" y="1709467"/>
            <a:ext cx="45045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 — кас: суффикс -а- помогает выбрать букву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суффикс -а-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стоит суффикс -а-, пишется а: касаться, прикасаться, касание. Строение слова сразу подсказывает правильную букву.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-а- 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суффикса -а- нет, пишется о: коснуться, прикосновение, косой. В этой паре именно состав слова решает выбор гласной.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удобна тем, что не требует проверки ударением. Достаточно заметить суффикс и выбрать нужную букву по форме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 — лож: выбор по следующей согласной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лаг/лож буква зависит от согласной после корня. Перед г пишется а: предлагать, прилагать, полагать.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ж пишется о: положить, сложить, изложение. Здесь важно увидеть букву, которая идёт сразу после корня.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этих словах не помогает выбрать написание. Поэтому нужно внимательно разбирать состав слова, а не опираться на звучание.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слышится г, выбирайте а; если ж — о. Это правило легко применять, когда слово разобрано по частям.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сначала определить, к какому типу относится корень, а уже потом выбирать букву.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презентации, составлен по теме урока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анализ строения слова. Правила по ударению и словарные случаи требуют больше внимания и отдельной тренировки.
</a:t>
            </a:r>
            <a:endParaRPr lang="en-US" sz="1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 чередованием А и 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корень, условие выбора и примеры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пары своё условие: ударение, суффикс или согласная. Переносить правило с одной группы на другую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нужную букву в корне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выбора буквы а или о в корнях с чередованием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групп чередующихся корней изучают в теме. Если пытаться проверять их только ударением, легко перепутать буквы в знакомых словах.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корней нужно запоминать по особым правилам, а не искать в них одинаковый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 ряды для запоминания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учить слова попарно: загар — гореть, касаться — коснуться, положить — прилагать. В паре сразу видно, какая буква зависит от условия.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ряды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объединять слова в ряды по одному правилу. Так легче сравнивать похожие написания и быстрее замечать, где нужна буква а, а где 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разборе похожих слов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выделяй корень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корень слова и не смешивай его с приставкой или суффиксом. Ошибка в разборе часто ведёт к неверному выбору буквы.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с другими орфограммами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равный и ровный похожи на изучаемые примеры, но относятся к другому написанию. Для них действуют не те же правила, что для зар/зор.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родственные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Проверяй, есть ли рядом однокоренные формы. Иногда именно сравнение помогает понять, почему в одном слове пишется а, а в другом 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правило вместе с примером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учить слово сразу с его группой: заря — зори, кланяться — клан, положить — прилагать. Так написание связывается с условием.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корнях с чередованием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становятся заметнее, когда слова сравнивают в одной группе: тогда видно, где правило работает одинаково, а где нужно помнить особое условие.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там, где пытаются опираться на ударение. Значит, больше тренировки нужно на внимательное определение условия выбора буквы.
</a:t>
            </a:r>
            <a:endParaRPr lang="en-US" sz="10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сразу связывать с правилом, запоминание идёт быстрее. Полезно держать рядом несколько примеров одной группы, а не учить их отдельно.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 корень и правило выбора буквы в знакомых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орфограммой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выбери а или о и при необходимости подбери проверочное однокоренное слово для запоминания. Такой порядок делает разбор более точным и спокойным.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выдели корень слова и убедись, что перед тобой именно нужная орфограмма. Это помогает не перепутать корень с приставкой, суффиксом или окончанием.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какое условие работает в этом корне: суффикс -а-, ударение, следующая согласная или словарная форма. От этого зависит выбор буквы.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а или 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чередования в корне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обычной речи и на уроках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выписать слово «заря» из текста, и сразу видно знакомый корень. Рядом можно поставить «зори», чтобы сравнить написание и не перепутать букву в однокоренных словах.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легко услышать слова «загорать» и «коснуться» в обычной речи. Такие примеры показывают, что правило нужно не только для тетради, но и для живого общения.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 русскому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«положить» и «творить», он встречает разные способы выбора буквы в корне. Карточки с примерами помогают быстро вспомнить нужную группу и проверить себя.
</a:t>
            </a:r>
            <a:endParaRPr lang="en-US" sz="11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трём главным правилам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повторении полезно отдельно разбирать слова из каждой группы и сразу проговаривать условие выбора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проверки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усваиваются правила, где условие видно в самом слове. Там, где нужно следить за ударением, ошибок обычно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важнее догадки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корни учатся не наугад: нужно видеть корень, узнавать условие и только потом выбирать букву. Тогда слова с а и о пишутся уверенно и без лишних ошибок.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2026-05-22T06:08:29Z</dcterms:created>
  <dcterms:modified xsi:type="dcterms:W3CDTF">2026-05-22T06:08:29Z</dcterms:modified>
</cp:coreProperties>
</file>