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606" y="2381250"/>
            <a:ext cx="3304988" cy="255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управляют ростом, развитием и внутренним равновесием.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система: гормоны, рост и равновесие организма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132" y="206200"/>
            <a:ext cx="3275537" cy="2625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эндокринная система особенно важна в 9 классе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подростковом возрасте гормоны заметно перестраивают организм: ускоряют рост, запускают половое созревание и влияют на сон, аппетит, настроение и работоспособность. Понимание этих изменений помогает лучше заботиться о здоровье и учёбе.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" y="1205475"/>
            <a:ext cx="315225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6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9162" y="1245345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2662" y="3040650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гормоны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сигналы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 — это биологически активные вещества, которые переносятся кровью и передают клеткам команды о том, как работать в данный момент.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Клетки-мишени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гормон действует только на те клетки, у которых есть подходящие рецепторы. Поэтому один и тот же сигнал влияет не на весь организм сразу, а на определённые органы и ткани.
</a:t>
            </a:r>
            <a:endParaRPr lang="en-US" sz="1126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Системная координация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помогают согласовывать рост, обмен веществ, сон, реакцию на стресс и половое развитие, чтобы органы работали не отдельно, а как единая система.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гормонов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важным гормонам человека относятся инсулин, тироксин, адреналин, соматотропин, мелатонин и половые гормоны. Каждый из них отвечает за свою часть регуляции.
</a:t>
            </a:r>
            <a:endParaRPr lang="en-US" sz="1152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во 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Гормональный эффект обычно развивается медленнее, чем нервный импульс, но может сохраняться дольше и менять работу органов на протяжении минут, часов или даже дней.
</a:t>
            </a:r>
            <a:endParaRPr lang="en-US" sz="112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человека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39976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и эпифиз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железы расположены в головном мозге и управляют важными процессами: ростом, ритмами сна и согласованием работы других эндокринных органов.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178353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и паращитовидные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регулирует обмен веществ, а паращитовидные железы помогают поддерживать уровень кальция, необходимого для мышц, костей и нервной системы.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16786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выделяет гормоны прямо в кровь и одновременно участвует в пищеварении. Её эндокринная часть особенно важна для поддержания нормального уровня глюкозы.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55312" y="1283062"/>
            <a:ext cx="1510016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железы находятся над почками и помогают организму справляться со стрессом, быстро мобилизуя энергию и изменяя работу сердца и сосудов.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093915" y="1281150"/>
            <a:ext cx="1510112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железы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 и яички вырабатывают гормоны, которые запускают половое созревание, формируют вторичные половые признаки и влияют на способность к размножению.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гормоны вырабатывают основные железы и как они влияют на организм.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железа может управлять сразу несколькими процессами, а один гормон часто влияет на несколько органов.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железы и их функции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биологии: эндокринные железы человека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разные гормоны связаны с разными задачами организма и действуют не изолированно.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эндокринной системы; качественное сопоставление примеров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и основные процессы организма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распределена по функциям: одни гормоны сильнее связаны с ростом, другие — с обменом и стрессом.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и гипофиз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нервной системой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находится в промежуточном мозге и получает сигналы от нервной системы. Он превращает их в гормональные команды, чтобы организм реагировал согласованно.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гипофизом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особые сигнальные вещества гипоталамус направляет работу гипофиза. Благодаря этому мозг может быстро влиять на эндокринную регуляцию и внутреннее равновесие.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железа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называют главной железой, потому что он выделяет гормон роста и управляет щитовидной железой, надпочечниками и половыми железами через тропные гормоны.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система особенно важна в школьном возрасте: она помогает координировать рост, изменения тела и перестройку многих функций в период взросления.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и обмен веществ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находится на передней поверхности шеи. Её положение удобно для осмотра, поэтому изменения формы или размера иногда замечают при обычном осмотре врача.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гормоны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Железа вырабатывает тироксин и трийодтиронин. Эти гормоны регулируют интенсивность обмена веществ и помогают организму получать и расходовать энергию в нужном темпе.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32821" y="2180525"/>
            <a:ext cx="172242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организм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Щитовидные гормоны участвуют в работе сердца, поддержании температуры тела, уровне активности и общем самочувствии, поэтому их недостаток или избыток заметно отражается на состоянии человека.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йода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синтеза этих гормонов нужен йод. Если его не хватает, обмен веществ может замедляться, а рост и развитие школьника — идти не так активно.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и уровень глюкозы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еды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приёма пищи уровень глюкозы в крови повышается. Поджелудочная железа выделяет инсулин, и клетки начинают активно забирать глюкозу для получения энергии.
</a:t>
            </a:r>
            <a:endParaRPr lang="en-US" sz="1242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приёмами пищи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организм расходует запас энергии, поджелудочная железа выделяет глюкагон. Он помогает высвобождать глюкозу из запасов и поддерживать её нормальный уровень.
</a:t>
            </a:r>
            <a:endParaRPr lang="en-US" sz="1197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нагрузке и голодании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физической работы или длительного перерыва в еде глюкагон особенно важен: он не даёт уровню сахара резко упасть и поддерживает работоспособность.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реагирует на стресс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нервная и эндокринная системы вместе запускают срочную реакцию.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и реакция «бей или беги»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9407" y="132225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находятся над каждой почкой и по форме напоминают маленькие «шапочки». Несмотря на размер, они быстро включаются в работу, когда организму нужно срочно мобилизовать силы.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729407" y="216405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слоя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мозговое вещество вырабатывает адреналин и норадреналин, а наружный корковый слой — кортизол и другие гормоны. Каждый слой отвечает за свои задачи и действует по-разному.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729407" y="300190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ускоряет сердцебиение и дыхание, повышает давление и помогает мышцам быстрее получать энергию. Так организм готовится к действию в опасной или напряженной ситуации.
</a:t>
            </a:r>
            <a:endParaRPr lang="en-US" sz="1097" dirty="0"/>
          </a:p>
        </p:txBody>
      </p:sp>
      <p:sp>
        <p:nvSpPr>
          <p:cNvPr id="13" name="Text 5"/>
          <p:cNvSpPr txBox="1"/>
          <p:nvPr/>
        </p:nvSpPr>
        <p:spPr>
          <a:xfrm>
            <a:off x="729400" y="381990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Кортизол помогает дольше сохранять запас глюкозы и поддерживает работоспособность при стрессе. Поэтому реакция организма не заканчивается мгновенно, а продолжается некоторое время после события.
</a:t>
            </a:r>
            <a:endParaRPr lang="en-US" sz="10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железы и половое созревание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73153"/>
            <a:ext cx="8079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половых желез вырабатываются в небольшом количестве, а развитие организма идет постепенно. В это время система размножения еще не достигла полной зрелости.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770900" y="2623475"/>
            <a:ext cx="7848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подросткового периода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эстрогенов, прогестерона и тестостерона начинает заметно расти. Появляются вторичные половые признаки, меняется темп роста, а тело постепенно приобретает черты взрослого организма.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039300" y="3658950"/>
            <a:ext cx="75807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созревания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Гормональный фон становится более устойчивым, а репродуктивная система достигает функциональной зрелости. Изменения внешности и голоса продолжаются, но уже не так быстро, как раньше.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гормональная активность растет неравномерно: наиболее заметные изменения приходятся на период быстрого роста и полового созревания.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график по материалам школьного курса биологии; данные условные, отражают общую тенденцию.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изменения в подростковом возрасте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изменений совпадает с активным развитием организма, поэтому сон, питание и эмоциональное состояние в это время особенно важны.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74" y="3000196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31" y="509171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028" y="549041"/>
            <a:ext cx="425700" cy="3405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и нервная системы: общее и различия
</a:t>
            </a:r>
            <a:endParaRPr lang="en-US" sz="2611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передает сигналы почти мгновенно, поэтому быстро запускает ответ на раздражитель. Эндокринная система действует медленнее, зато ее влияние сохраняется дольше и охватывает весь организм.
</a:t>
            </a:r>
            <a:endParaRPr lang="en-US" sz="1013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центр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системы координируют работу органов и помогают сохранять постоянство внутренней среды. Они не работают отдельно: мозг управляет многими гормональными сигналами и связывает их с поведением.
</a:t>
            </a:r>
            <a:endParaRPr lang="en-US" sz="1061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испуге нервная система сразу подает команду, а гормоны надпочечников поддерживают состояние готовности. Благодаря этому учащаются пульс, дыхание и усиливается приток энергии к мышцам.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импульсы и гормоны дополняют друг друга. Нервная система отвечает за срочные изменения, а эндокринная — за длительную настройку роста, обмена веществ, сна и развития.
</a:t>
            </a:r>
            <a:endParaRPr lang="en-US" sz="11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работы эндокринной системы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распространенные нарушения, их признаки и возможные последствия. Она помогает увидеть, как сбой в гормональной регуляции отражается на самочувствии школьника.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похожие внешние симптомы могут иметь разные причины, поэтому при длительных изменениях самочувствия нужна оценка врача.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школьного курса биологии и клиническим признакам эндокринных нарушений.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поддерживать здоровье эндокринной системы
</a:t>
            </a:r>
            <a:endParaRPr lang="en-US" sz="2702" dirty="0"/>
          </a:p>
        </p:txBody>
      </p:sp>
      <p:sp>
        <p:nvSpPr>
          <p:cNvPr id="10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39976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сне организм восстанавливается, а гормональная регуляция работает особенно активно. Постоянный режим засыпания и пробуждения помогает лучше переносить учебные нагрузки и сохранять бодрость.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178353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перерывы между приемами пищи мешают поддерживать стабильный уровень глюкозы. Полезно есть вовремя, чтобы у организма была энергия для учебы, спорта и роста.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16786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йода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нужен для работы щитовидной железы, поэтому его нехватка нежелательна в период активного развития. В рационе особенно важны морская рыба и другие полезные продукты.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55312" y="1283062"/>
            <a:ext cx="1510016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улучшает обмен веществ и помогает организму точнее регулировать расход энергии. Подходят прогулки, подвижные игры, спорт и обычная ежедневная активность.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093915" y="1281150"/>
            <a:ext cx="1510112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Сбалансированный рацион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Белок, овощи, крупы и молочные продукты помогают организму получать вещества для роста и обновления тканей. Разнообразное питание поддерживает нормальную работу всех желез.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на гормональный фон подростка влияют сон и стресс, потому что они быстро меняют выработку ряда гормонов.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школьного курса биологии; значения условные, для наглядного сравнения факторов.
</a:t>
            </a:r>
            <a:endParaRPr lang="en-US" sz="961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гормональный фон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режим дня и уменьшение напряжения дают наибольший вклад в устойчивое самочувствие и работоспособность.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Мелатонин особенно важен для согласования внутренних ритмов с ночью и днем, поэтому режим сна напрямую влияет на самочувствие подростка.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биологии человека и физиологии суточных ритмов.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часа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суточный цикл, в котором мелатонин помогает организму настроиться на сон и пробуждение.
</a:t>
            </a:r>
            <a:endParaRPr lang="en-US" sz="13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нужны внимание и консультация врача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98275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 и аппетит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набор или потеря веса без понятной причины может указывать на нарушение обмена веществ. Особенно важно обратить внимание, если меняются аппетит и уровень энергии.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311350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Жажда и частое мочеиспускание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жажда, сухость во рту и частые походы в туалет требуют проверки. Такие признаки могут быть связаны с нарушением уровня глюкозы в крови.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943466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усталость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усталость не проходит после отдыха, а работоспособность заметно снижается, это повод обсудить симптомы с врачом. Иногда причина связана с гормональной регуляцией.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554216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медленный или слишком быстрый рост, а также необычные изменения тела в период взросления требуют наблюдения. Ранняя консультация помогает не упустить важный момент.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7193466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 дрожь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перепады настроения, дрожание рук, сердцебиение или потливость могут быть связаны с эндокринными нарушениями. Регулярные осмотры особенно полезны в период активного роста.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управляют ростом, обменом веществ, сном, стрессом и половым созреванием, а их работа тесно связана с нервной системой. Здоровые привычки помогают сохранять гормональный баланс.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система: маленькие сигналы, большие изменения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2026-06-01T12:57:39Z</dcterms:created>
  <dcterms:modified xsi:type="dcterms:W3CDTF">2026-06-01T12:57:39Z</dcterms:modified>
</cp:coreProperties>
</file>