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обзор мира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большие территории по частям: природа, люди, хозяйство и культура, чтобы лучше понимать Землю.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— это территория, объединённая общими природными, историческими, экономическими или культурными признаками. В школьной географии такое деление помогает изучать мир поэтапно: сравнивают площадь, население, климат, развитие хозяйства и состав жителей.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регион в географии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 население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занимает около 10 млн км² и объединяет более 40 государств. Для региона характерна высокая плотность населения: множество городов и жителей живут относительно близко друг к другу.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инфраструктура и связи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Европы — Лондон, Париж, Берлин, Москва и Мадрид. Густая сеть дорог, железных дорог и морских портов поддерживает постоянные поездки и торговлю между странами.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высокая плотность населения и тесные связи стран
</a:t>
            </a:r>
            <a:endParaRPr lang="en-US" sz="2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 Африка вместе составляют большую часть населения Земли, поэтому именно здесь заметнее всего демографические изменения.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самые большие регионы по населению — Азия и Африка, а Океания — самый малонаселённый регион. Это влияет на темпы урбанизации и нагрузку на ресурсы.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опирается на приводимые в задании ориентиры; точные значения зависят от методики и года публикации.
</a:t>
            </a:r>
            <a:endParaRPr lang="en-US" sz="968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крупных регионов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44,6 млн км²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около 44,6 млн км² объясняет, почему в Азии встречаются и очень холодные, и очень тёплые районы с разным климатом.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площадь делает Азию местом самых разных природных зон.
</a:t>
            </a:r>
            <a:endParaRPr lang="en-US" sz="146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 площади региона: 44,6 млн км² (из задания).
</a:t>
            </a:r>
            <a:endParaRPr lang="en-US" sz="92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7044" y="2477750"/>
            <a:ext cx="220301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помогает понять, почему одни материки сильнее влияют на климат и расселение, а другие занимают меньшую территорию.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заметно больше остальных материков. Европа и Австралия относятся к самым небольшим по площади, поэтому различия природных условий могут меняться быстрее.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материков: по данным, указанным в задании.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 по площади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молодой и быстро растущий регион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насчитывает более 1,4 млрд жителей и выделяется самым высоким естественным приростом среди крупных регионов мира. Это означает, что население растёт в основном за счёт рождаемости.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распространены пустыни, саванны, тропические леса и влажные побережья. Разные природные зоны дают возможности для разных видов сельского хозяйства и промыслов.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богата полезными ископаемыми: здесь добывают нефть, медные и железные руды, золото и алмазы. Крупные города — Каир, Лагос, Найроби и Йоханнесбург.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формирует жизнь людей в регионе
</a:t>
            </a:r>
            <a:endParaRPr lang="en-US" sz="2455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складывается из температуры и осадков и проявляется в природных зонах, которые влияют на хозяйство и расселение.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включает США, Канаду и Мексику. Регион известен крупной промышленностью, современными технологиями, развитым фермерским хозяйством и мощной транспортной системой.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природные условия сильно различаются: рядом с крупными городами, например Нью-Йорком и Торонто, есть холодные малонаселённые территории. На карте заметны равнины, горы и длинные морские побережья.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развитая экономика и большие природные различия
</a:t>
            </a:r>
            <a:endParaRPr lang="en-US" sz="283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схемах сравнивают не “лучше” или “хуже”, а то, какие отрасли чаще всего становятся сильными сторонами региона.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специализации поддерживают взаимосвязь регионов: промышленность, торговля и услуги сочетаются с добычей сырья и экспортом.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по признакам из задания; числовые значения на диаграмме не приведены.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регионов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страны Центральной и Южной Америки, а также островные территории Карибского моря. Наиболее распространены испанский и португальский языки, поэтому культурные связи часто идут через язык и традиции.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региона разнообразна: на севере и в бассейне Амазонки встречаются влажные леса, а на западе тянутся горы Анд. Кроме того, есть саванны и плодородные равнины, где удобно вести хозяйство.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служат центрами управления и торговли. Мехико, Сан-Паулу, Буэнос-Айрес и Богота заметны и по населению, и по роли в экономике, потому что рядом развиваются транспорт, образование и промышленность.
</a:t>
            </a:r>
            <a:endParaRPr lang="en-US" sz="1092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Латинской Америки в основном городское. Хозяйство опирается на сельское хозяйство, добычу сырья и промышленное производство, поэтому многие отрасли «связывают» города с сельскими районами и портами.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языки, природа и крупные города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9715" y="1771425"/>
            <a:ext cx="2422971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помогает быстро увидеть различия между регионами: населённость, природные условия, ресурсы и уровень развития хозяйства.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«опираются» на разные преимущества: одни усиливаются связностью и технологиями, другие — ресурсами и быстрыми изменениями в населении, третьи — природными условиями и островной географией.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региональной географии (обобщённые признаки).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мира и их особенности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0694" y="131070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419" y="3227677"/>
            <a:ext cx="333113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перекрёсток путей и ресурсов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между Европой, Азией и Африкой, поэтому здесь сходятся торговые маршруты и транспортные направления. Из-за этого перевозки и связи между странами особенно заметны.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важен ресурсами: крупными запасами нефти и газа. Именно эти ресурсы влияют на экономику региона и на то, как страны участвуют в мировой торговле энергией.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Огромную роль играют морские маршруты. Близость к морским путям делает регион значимым пунктом перевалки и доставки грузов, связывая удалённые территории.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трёх мировых религий регион имеет особое историческое и культурное значение. Поэтому рядом с современными центрами сохраняются старые районы и памятные места.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сочетаются пустыни и прибрежные зоны, а также современные мегаполисы и древние центры. Города вроде Дубая, Эр-Рияда, Стамбула и Тегерана отражают это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климатических поясов, а не точные доли по площади. В реальности границы поясов меняются из‑за океанов, течений и рельефа.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становится суше или холоднее, меняются и природные зоны, и возможности земледелия. От этого зависят расселение людей, виды транспорта и характер городской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классификация климатических поясов; значения для диаграммы условные (для наглядности).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климата в мире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91200"/>
            <a:ext cx="438000" cy="35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включает Австралию, Новую Зеландию и тысячи островов Тихого океана. Из‑за такого «рассеянного» расположения связи между территориями особенно зависят от моря и воздушных маршрутов.
</a:t>
            </a:r>
            <a:endParaRPr lang="en-US" sz="1176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отличается сравнительно небольшой численностью населения. При этом расстояния между островами велики, поэтому услуги, рабочие места и инфраструктура концентрируются в крупных городах и портах.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туризм, морские перевозки и рыболовство. Дополняет картину сельское хозяйство в прибрежных районах, где условия более благоприятны для выращивания растений и содержания животных.
</a:t>
            </a:r>
            <a:endParaRPr lang="en-US" sz="1205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Океании особенно значимы охрана природы и уязвимость перед природными изменениями. Подъём уровня моря может затрагивать прибрежные поселения, дороги и хозяйственные зоны.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острова, океан и удалённость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ресурса к товару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производственная цепочка в регионе: от природной базы к переработке и поставкам.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как «карта»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разных стран Европы можно услышать множество языков — от романских до германских. Иногда один и тот же городской образ, школа или праздник наполняются разными словами и традициями, и это видно каждому путешественнику.
</a:t>
            </a:r>
            <a:endParaRPr lang="en-US" sz="97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переплетаются религии и национальные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удивляет тем, как рядом живут разные традиции: мировые религии встречаются с национальными обычаями. В разных странах меняются кухня, музыка и праздники, но сохраняются общие мотивы общения и уважения к семье.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народов Африки и свои культурные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много народов со своими языками, обычаями и ремёслами. В одном регионе можно увидеть музыкальные стили, одежду и способы гостеприимства, которые отличаются от соседних районов — и это отражает историю расселения.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регионов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сильнее проявляются там, где население быстро растёт: нагрузка на воду, транспорт и жильё увеличивается быстрее, чем успевают развиваться системы управления.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трудности требуют похожих решений: охрана природы, рациональное использование ресурсов и улучшение качества жизни. Без этого экономический рост часто сопровождается ухудшением условий.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курса; значения для диаграммы условные, без привязки к точной статистике.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регионов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обмениваются товарами, энергией и сырьём: одни поставляют зерно, другие — нефть и газ, третьи — машины и электронику. Так формируются цепочки снабжения и работа экономик.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товаров, циркулируют информация и культурные влияния. Интернет, обучение и поездки помогают людям узнавать друг друга, а бизнес — быстрее находить партнёров и рынки.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перевозки связывают даже удалённые территории: морские пути, дороги и авиация сокращают расстояния. Поэтому изменения в одном регионе постепенно отражаются на других, включая цены и спрос.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регионы связаны между собой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взгляд помогает увидеть целостную картину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состоит из регионов, которые различаются площадью, населением, климатом, ресурсами и уровнем развития. Азия и Африка выделяются масштабом и ростом, Европа и Северная Америка — связностью и экономикой, Океания — островным характером.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2026-05-11T21:14:44Z</dcterms:created>
  <dcterms:modified xsi:type="dcterms:W3CDTF">2026-05-11T21:14:44Z</dcterms:modified>
</cp:coreProperties>
</file>