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Places of Interest in London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Лондонские достопримечательности для изучения английского языка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столица, которую легко узнать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столица Великобритании с богатой историей и множеством известных мест. Его улицы, музеи и памятники помогают учить слова о городе, направлениях и простых описаниях.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Tower Bridge and the River Thames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1894: открытие моста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Tower Bridge был открыт как удобный переход через Темзу и быстро стал символом Лондона.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туристическая достопримечательность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мост известен прежде всего как популярное место для прогулок рядом с Tower of London и City.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и подъёмная часть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Подъёмные пролёты позволяли пропускать высокие суда, когда река была важной торговой дорогой.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Buckingham Palace: the Royal Residence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резиденция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Buckingham Palace стал официальной резиденцией британского монарха в 1837 году и остаётся важным символом королевской власти в центре Лондона.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караула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дворца часто проходит церемония Changing of the Guard. Она привлекает туристов, потому что помогает увидеть королевскую традицию в живом формате.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государственных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связано с приёмами, праздниками и официальными церемониями, поэтому слово palace легко запоминается через реальный пример.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дворец полезен как понятный образ королевской семьи, а также как одно из самых узнаваемых мест Лондона.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Visitors Like Most in London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Лондон интересен одновременно для прогулок, учёбы и фотографий.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музеи и обзорные точки: они лучше всего соединяют знания, впечатления и удобный маршрут для школьников.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теме презентации; неофициальная учебная визуализация
</a:t>
            </a:r>
            <a:endParaRPr lang="en-US" sz="7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музей хранит коллекции мирового значения и помогает изучать историю через подлинные предметы разных эпох.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Museum, официальная справка о музее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основания музея, который стал одним из главных культурных центров Лондона.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London Places: Name, Location, and Main Idea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места Лондона связаны с отдельными темами для запоминания.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помогает запомнить свою тему: королевскую семью, историю или искусство.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географическим и культурным сведениям о Лондоне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Tourist Route Through Central London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составлен по последовательности известных центральных достопримечательностей Лондона.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Westminster and Big Ben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Westminster — это район, где находится Parliament и принимаются важные решения для страны. Поэтому он часто появляется в новостях, на открытках и в учебных текстах о Лондоне.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Big Ben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 — это не всё здание, а большой колокол в башне Elizabeth Tower. Такая деталь особенно полезна для школьного урока, потому что помогает избежать ошибки в названии.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силуэт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Westminster Palace стоит на берегу Темзы и построен в готическом стиле. Его башни и отражение в воде делают это место одним из самых узнаваемых видов Лондона.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London Eye: A View of the City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Eye открылся в 2000 году и быстро стал одной из самых популярных обзорных точек. Он показывает современную сторону Лондона рядом с историческими зданиями.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панорама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поднимается над городом на 135 метров и даёт широкий обзор на Темзу, Westminster и район с Big Ben. Это место помогает говорить о высоте и виде.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верхней точки хорошо видны мосты, река и современные здания в центре. Такой вид удобно использовать для словосочетания city skyline и описания панорамы.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Eye помогает запомнить слова height, view, river и skyline через понятный и яркий пример из реального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6900" y="1782800"/>
            <a:ext cx="2763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813160"/>
            <a:ext cx="384600" cy="3076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победе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получила название в честь морского сражения при Трафальгаре 1805 года. Это напоминает о важной странице британской истории и помогает связать название с конкретным событием.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Колонна Нельсона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площади стоит Nelson’s Column — высокий памятник адмиралу Горацио Нельсону. Он сразу привлекает внимание и делает Trafalgar Square узнаваемой на фотографиях и открытках.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городское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проходят праздники, концерты и общественные встречи. Просторная площадь хорошо подходит для школьного урока: на её примере легко объяснить выражение open public space in London.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Trafalgar Square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Paul’s Cathedral: истории и детали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Собор, который стал символом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Paul’s Cathedral был завершён в 1710 году архитектором Christopher Wren после Великого пожара Лондона. Его купол виден издалека и напоминает о том, как город восстанавливался после разрушений.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торжественных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связан с королевскими церемониями, памятными службами и национальными событиями. Внутри и вокруг него ощущается особая торжественность, поэтому он часто появляется в учебных текстах о британских традициях.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узнаваемых куполов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купол St Paul’s Cathedral стал частью силуэта Лондона. На иллюстрациях он помогает детям быстро узнать город и запомнить слово cathedral в понятном историческом контексте.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of Interest by Area of London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известные места Лондона распределены по нескольким районам, а не сосредоточены в одной точке города.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Westminster и South Bank выделяются сильнее других, потому что именно там особенно много символов политики, истории и панорамных видов.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содержанию презентации; неофициальный подсчёт, 2026
</a:t>
            </a:r>
            <a:endParaRPr lang="en-US" sz="7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Tate Modern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с 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Tate Modern расположен в бывшей электростанции на берегу Темзы. Такое необычное здание само по себе привлекает внимание и показывает, как в Лондоне старые постройки получают новую жизнь.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художники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коллекции музея представлены работы Pablo Picasso, Andy Warhol и современных британских авторов. Это помогает детям увидеть, что современное искусство может быть разным, ярким и неожиданным.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нового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знакомит посетителей не только с картинами, но и с большими выставочными залами. Здесь легко сравнить классическое искусство и современные формы выражения.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истории и 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Tate Modern находятся исторические здания и городские набережные. Такое соседство делает район удобным примером того, как Лондон соединяет наследие прошлого и культурные идеи настоящего.
</a:t>
            </a:r>
            <a:endParaRPr lang="en-US" sz="11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33172"/>
            <a:ext cx="4405200" cy="2066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Лондона для школьных тем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сравнить известные музеи Лондона и понять, почему они подходят для уроков о культуре, истории и искусстве.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музея подходят для школьной темы, потому что дают наглядные примеры искусства, истории и науки. Бесплатный вход в ряд музеев делает их особенно удобными для семейных посещений.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 музеях Лондона; проверяемые музейные справки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12" y="1238150"/>
            <a:ext cx="27352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6287" y="3001300"/>
            <a:ext cx="1953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Covent Garden известен магазинами и рынком, где всегда много людей. Это хорошее место для слов shopping и market, потому что они связаны с реальной городской жизнью.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выступают уличные артисты, музыканты и жонглёры. Такие сцены помогают детям запомнить слово performance и увидеть, как улица может стать площадкой для искусства.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связан с театрами и культурными событиями, поэтому подходит для слова theatre. Исторические здания рядом с оживлёнными улицами создают очень узнаваемую лондонскую атмосферу.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прогулка по 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Covent Garden показывает повседневный Лондон: прогулки, витрины, кафе и шумные площади. Это помогает ученикам описывать город простыми фразами и видеть его не только как набор памятников.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Covent Garden особенным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Лондон менялся со временем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исторических этапах развития города от римского поселения до современного мегаполиса.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494" y="75"/>
            <a:ext cx="4406801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Greenwich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обсерватория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Greenwich известен Royal Observatory, где изучали звёзды и время. Это место помогает связать Лондон не только с историей, но и с наукой, картографией и мореплаванием.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Prime Meridian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Greenwich проходит Prime Meridian — нулевая долгота. Именно от неё отсчитывают географические координаты, поэтому район часто используют на уроках как пример связи города и науки.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на реку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Greenwich расположен у Темзы, и отсюда открываются красивые виды на реку и центр Лондона. Это делает район удобным для прогулок и запоминающихся фотографий.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Tourists Visit London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привлекает людей разного возраста: одни ищут историю, другие — музеи, а третьи — красивые виды и прогулки вдоль реки.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история и музеи, потому что они лучше всего раскрывают образ Лондона и подходят для школьного знакомства с городом.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тематическое распределение причин посещения по содержанию презентации, 2026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город для урока и для путешествия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легко запоминается благодаря сочетанию королевских традиций, музеев, науки, архитектуры и повседневной городской жизни. Его достопримечательности делают английский язык ближе и понятнее для школьников.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2026-05-30T18:34:44Z</dcterms:created>
  <dcterms:modified xsi:type="dcterms:W3CDTF">2026-05-30T18:34:44Z</dcterms:modified>
</cp:coreProperties>
</file>