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5. Длиннее и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предметы по длине точно и без ошибок.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сравнивать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помогает выбрать нужный карандаш, ленту или полоску для работы, игры и тетради. Это первый шаг к точному математическому сравнению, где важны внимание, аккуратность и умение замечать различия.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длина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показывает, как далеко тянется предмет от начала до конца. Чем дальше он протягивается по линии, тем больше его длина.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длинного предмета места по линии больше, у короткого — меньше. Поэтому два предмета можно сравнить и сказать, какой занимает больше отрезка.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предметы бывают одинаковой длины. Тогда ни один не длиннее и не короче другого — их концы совпадают.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 глаз и рядом друг с другом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положить предметы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предмета удобнее сравнивать рядом, а не по отдельности. Тогда сразу заметно, какой из них тянется дальше и какой заканчивается раньше.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сразу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сравнения подходят карандаши, полоски бумаги, ленты и верёвочки. Этот способ простой и быстрый: разница видна почти сразу, как в маленьком математическом детективе.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26" y="1965637"/>
            <a:ext cx="268494" cy="268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4130" y="1965637"/>
            <a:ext cx="234932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2652" y="1965637"/>
            <a:ext cx="234932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3282" y="1979566"/>
            <a:ext cx="270716" cy="2406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9695" y="1965637"/>
            <a:ext cx="234932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называют тогда, когда один предмет тянется дальше другого. Оно помогает точно сказать, у кого длина больше.
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предмете, который заканчивается раньше. Это значит, что его длина меньше, чем у другого предмета.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Одинаковой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предмета заканчиваются в одном месте, их длина совпадает. Значит, они одинаковые по длине.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предмет, который в группе тянется дальше всех. Он выигрывает в соревновании длины, но очень вежливо.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предмет, который заканчивается раньше остальных. Он меньше всех по длине и легко находится в ряду.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нужны на уроке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два предмета правильно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два предмета нужно положить рядом и совместить по одному краю. Тогда сравнение будет честным, а не «на глазок».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 на концы: если один выступает дальше, он длиннее, а второй короче. Если концы совпали, предметы одинаковой длины.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лежат неровно, конец может казаться длиннее только из-за положения. Тогда ответ получится неверным, даже если предметы сами по себе одинаковые.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мешают сравнению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бывает, когда предметы начинают сравнивать не с одного края. В этом случае видно не настоящую длину, а случайный сдвиг.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легко перепутать с шириной. Широкая полоска не всегда длиннее узкой, потому что сравнивают именно протяжённость от начала до конца.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только на длину. Остальные признаки — цвет, толщина или высота — в этом задании не помогают.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точного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чтобы сравнение длины было правильным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длинный, самый короткий, средний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поставить три предмета, один из них будет самым длинным. Он тянется дальше всех и сразу выделяется в ряду.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предмет окажется самым коротким. Он заканчивается раньше остальных, поэтому его легко узнать, когда сравнение уже сделано аккуратно.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Оставшийся предмет будет средним по длине. Такое расположение помогает быстро увидеть порядок и понять, кто длиннее всех, а кто короче всех.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на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два карандаша: один длинный, другой совсем короткий. Ребёнок аккуратно совмещает их начала и сразу замечает, какой тянется дальше. Такой пример встречается почти на каждом уроке и помогает сравнивать длину без лишних сложностей.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 и шнурки в игре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можно взять ленточки или шнурки разной длины. Один конец кладут рядом с другим, и сразу видно, кто «убежал» дальше. Это весело, потому что предметы похожи на дорожки, которые соревнуются между собой.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 полоски бумаги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кубиков можно выложить дорожки, а из бумаги — узкие полоски. Потом дети сравнивают их, как настоящие исследователи. Удобнее брать предметы одного вида: тогда разница заметна сразу и не приходится долго присматриваться.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из жизни первоклассника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полоски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кладут рядом две полоски бумаги и сразу замечают, какая тянется дальше. Так начинается тренировка внимательного взгляда и аккуратного сравнения.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самый длинный карандаш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нескольких карандашей выбирают тот, который выступает дальше всех. В такой игре важно смотреть не на цвет и не на толщину, а только на длину.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короткую ленту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лент ребёнок ищет самую короткую и объясняет свой выбор словами урока. Это помогает говорить точно и спокойно, без догадок.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ряд по длине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выстраивают от самого короткого к самому длинному. Когда порядок готов, сравнение становится понятным, а ответ легко проверить ещё раз.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и игры на сравнение длины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мерка нужна для точного сравнения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измерения длины в начальной школе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не удаётся положить рядом, длину измеряют одинаковыми шагами, кубиками или палочками. Так получают понятный и честный результат.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мерка делает измерение справедливым: каждый считает одно и то же расстояние. Тогда ответ не зависит от того, какой кубик попался в руки.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мерки разные, сравнение сбивается с пути. Большая мерка даст меньше шагов, маленькая — больше, хотя предмет остаётся тем же самым.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мерки должны быть одинаковыми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измерять длину меркой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измерить предмет, когда сравнить его рядом нельзя.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можно сравнить с другим отрезком по тому, как далеко он протянулся. Для математики это удобный и очень понятный признак.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линия тянется дальше, её длина больше. Когда она заканчивается раньше, длина меньше. Это видно сразу, если внимательно посмотреть на лист.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дорожка может быть длинной или короткой. Если путь для героя длиннее, ему нужно пройти больше, и это легко заметить.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листе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Следы, штрихи и линии в тетради тоже имеют длину. Это помогает аккуратно писать и замечать, где знак заканчивается раньше или позже.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 линиях, отрезках и рисунках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37160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ученик раскладывает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аккуратно раскладывает два или несколько предметов, чтобы их было удобно сравнивать. Он следит, чтобы начала лежали ровно.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2108" y="1977628"/>
            <a:ext cx="219108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называет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 смотрит на предметы и говорит, какой длиннее, короче или одинаковый по длине. Ответ нужно произносить полным и точным предложением.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3103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меняются ролями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ученики меняются местами и повторяют задание. Так каждый учится и сравнивать, и слушать, и исправлять себя без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карандаш можно представить как шустрого малыша-бегуна, который быстро пробежал и остановился раньше других. Такой образ помогает сразу вспомнить слово «короче».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лента похожа на дорожку для зайчика: по ней хочется бежать дальше и дальше. Весёлый образ подсказывает, что предмет тянется больше остальных.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образы для запоминания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урока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предметы кладут рядом и совмещают начало. Только так можно увидеть, какой из них тянется дальше и не запутаться в ответе.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 на конец предметов и сравнивают его положение. Если один выступает дальше, он длиннее; если концы совпали, длина одинаковая.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называют результат точными словами: длиннее, короче или одинаковые. Эти три шага делают сравнение простым, аккуратным и понятным каждому.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115380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1245" y="2130615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451" y="2097743"/>
            <a:ext cx="297490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более длинный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смотрит на два предмета и уверенно показывает тот, который тянется дальше. Важно не угадывать, а проверять глазами и по правилу.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самый короткий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предметов ребёнок находит самый короткий и объясняет выбор спокойным, точным ответом. Так видно, что сравнение длины уже понятно.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способ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может положить предметы рядом, совместить начало и назвать результат, значит он понимает правило. Аккуратность в работе тоже очень помогает.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длины: всё получилось!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дети умеют сравнивать предметы по длине, говорить точно и проверять себя по самому предмету. Эти умения пригодятся на уроках, в играх и в обычных делах.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2026-05-20T13:23:34Z</dcterms:created>
  <dcterms:modified xsi:type="dcterms:W3CDTF">2026-05-20T13:23:34Z</dcterms:modified>
</cp:coreProperties>
</file>