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изучать геометрию: от фигур к доказательствам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видеть фигуры, понимать связи между ними и доказывать выводы.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9 классе: что уже нужно уметь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уверенно читать чертёж, знать базовые фигуры и пользоваться теоремами. На этом этапе вычисления уже тесно связаны с доказательствами и точным объяснением каждого шага.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3" y="2026027"/>
            <a:ext cx="189675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857" y="2148098"/>
            <a:ext cx="221287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31" y="2026049"/>
            <a:ext cx="221287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изучение геометрии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твёрдо различать точку, прямую, отрезок, луч, угол и окружность. Эти понятия становятся основой для всех последующих тем и помогают понимать любую задачу без путаницы.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обозначений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важно узнавать буквы точек, знаки равенства, параллельности и перпендикулярности. Такие обозначения экономят время и сразу показывают, какие свойства фигуры уже даны в условии.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и нужно найти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полезно отдельно выписать данные задачи и искомое. Это помогает не пропустить важную информацию и сразу понять, какие величины можно найти по условию.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их 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школьник учится распознавать треугольники, четырёхугольники и круговые элементы. Чем лучше известны их свойства, тем легче выбирать подходящую теорему или формулу.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рассуждений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требует не только считать, но и объяснять, почему ответ верен. Поэтому уже с первых тем важно связывать рисунок, известные факты и выводы в единую цепочку.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03241"/>
            <a:ext cx="4000500" cy="23591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9 класса объединяет теорию фигур, вычисления и доказательства. Ниже показано, какие темы встречаются чаще всего и какие умения они требуют.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 навыки геометрии в 9 классе
</a:t>
            </a:r>
            <a:endParaRPr lang="en-US" sz="279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осваиваются базовые фигуры, затем — более сложные связи между ними. Успех в задачах зависит от умения соединять рисунок, свойства и вычисления.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главный инструмент геометрии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рисунка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чертёж помогает увидеть отношения между элементами фигуры и избежать случайных ошибок. Даже простая схема становится понятнее, если на ней соблюдены пропорции и отмечены важные детали.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обозначать равные стороны, равные углы, параллельные прямые, прямые углы, середины отрезков и центр окружности. Эти знаки сразу показывают, какие свойства уже известны.
</a:t>
            </a:r>
            <a:endParaRPr lang="en-US" sz="1107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угольник, транспортир и циркуль нужны для точных построений. С их помощью можно измерять, строить прямые углы, окружности и отрезки одинаковой длины без лишних догадок.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пометки и условные штрихи делают чертёж нагляднее. Когда данные и искомое хорошо различимы, проще выбрать нужную теорему и не перепутать элементы задачи.
</a:t>
            </a:r>
            <a:endParaRPr lang="en-US" sz="11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геометрической задачи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теряться в условии и строить доказательство без пропусков.
</a:t>
            </a:r>
            <a:endParaRPr lang="en-US" sz="9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определения и теоремы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Разбирай по 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легче запомнить, если выделить название понятия, его признаки и пример. Такой способ помогает не просто заучить текст, а понять, чем фигура отличается от других.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Отделяй условие и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Теорему удобно учить в двух частях: что дано и что нужно доказать или найти. Когда эти части видны отдельно, проще понять смысл утверждения и применить его в задаче.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коротко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записи в тетради помогают быстро повторять материал перед уроком. Важно оставлять только главное: формулировку, схему и ключевые слова без лишних подробностей.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 свои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примеры фигур закрепляют знания лучше, чем одно только чтение учебника. Можно сравнивать разные треугольники, четырёхугольники и окружности, чтобы видеть общие свойства и различия.
</a:t>
            </a:r>
            <a:endParaRPr lang="en-US" sz="992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особенно полезна, когда задачи отличаются по типу: на вычисление, построение и доказательство. Тогда знания начинают работать не по отдельности, а вместе.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помогает на уроках геометрии
</a:t>
            </a:r>
            <a:endParaRPr lang="en-US" sz="274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ученик решает задачи и анализирует чертежи, тем увереннее использует теоремы. Теория становится прочной только в сочетании с практикой.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содержанию школьного курса геометрии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изучении геометрии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674883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ошибки возникают, когда ученик пропускает важные слова в условии. Параллельность, равенство, перпендикулярность и середина могут полностью изменить ход решения.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2205666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обозначениях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точки, отрезки и углы обозначаются неаккуратно, из-за чего становится трудно понять чертёж. Чёткая запись помогает избежать лишних исправлений и неверных выводов.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3736450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нельзя ограничиваться только вычислением. Если не объяснить, почему шаг верен, решение остаётся неполным, даже когда числовой ответ кажется правильным.
</a:t>
            </a:r>
            <a:endParaRPr lang="en-US" sz="937" dirty="0"/>
          </a:p>
        </p:txBody>
      </p:sp>
      <p:sp>
        <p:nvSpPr>
          <p:cNvPr id="15" name="Text 5"/>
          <p:cNvSpPr txBox="1"/>
          <p:nvPr/>
        </p:nvSpPr>
        <p:spPr>
          <a:xfrm>
            <a:off x="5267236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Небрежный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грубый рисунок может ввести в заблуждение и скрыть важные связи между элементами фигуры. Особенно это заметно в задачах на углы, окружности и подобие.
</a:t>
            </a:r>
            <a:endParaRPr lang="en-US" sz="937" dirty="0"/>
          </a:p>
        </p:txBody>
      </p:sp>
      <p:sp>
        <p:nvSpPr>
          <p:cNvPr id="16" name="Text 6"/>
          <p:cNvSpPr txBox="1"/>
          <p:nvPr/>
        </p:nvSpPr>
        <p:spPr>
          <a:xfrm>
            <a:off x="6798022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нужно ещё раз сравнить ответ с условием и смыслом задачи. Если результат выглядит слишком большим или слишком маленьким, это повод перепроверить шаги.
</a:t>
            </a:r>
            <a:endParaRPr lang="en-US" sz="9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окружающем мире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планировка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домах, мостах и спортивных сооружениях легко увидеть прямоугольники, треугольники и симметрию. Такие формы помогают делать конструкции прочными, удобными и понятными для измерений.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 схемы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карты и планы используют простые геометрические фигуры, чтобы быстро передавать информацию. Благодаря этому легче понимать направление, расстояние, масштаб и расположение объектов.
</a:t>
            </a:r>
            <a:endParaRPr lang="en-US" sz="1091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фигуры на полу, стенах и фасадах показывают, как работают углы, параллельные линии и площади. На таких примерах удобно замечать закономерности без сложных вычислений.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площадках, полях и аренах геометрия помогает размечать границы, дуги и зоны. Это хороший способ увидеть, что геометрические знания нужны для точности и удобства в реальной жизни.
</a:t>
            </a:r>
            <a:endParaRPr lang="en-US" sz="11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помогают измерять, строить и проверять элементы чертежа. Их правильное использование делает решения точнее и понятнее.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геометрии и их назначение
</a:t>
            </a:r>
            <a:endParaRPr lang="en-US" sz="2938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решает свою задачу: вместе они обеспечивают точный чертёж и уменьшают риск ошибки.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 геометрии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готовиться к контрольной работе по геометрии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Повторить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освежите определения, формулы, теоремы и признаки по темам контрольной работы. Это помогает быстро узнавать нужные свойства фигур в любой задаче.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Разобрать типы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решите несколько примеров на каждую тему: углы, треугольники, четырёхугольники, площади. Так становится понятнее, какие приёмы используются чаще всего.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Отработать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потренируйте задания, где нужен не только ответ, но и объяснение. В таких задачах важно писать шаги последовательно и указывать основание каждого перехода.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себя перед 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ещё раз взгляните на чертежи, вычисления и единицы измерения. Это помогает заметить пропущенные данные и избежать случайных ошибок в ответе.
</a:t>
            </a:r>
            <a:endParaRPr lang="en-US" sz="8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задания строятся вокруг базовых фигур и их свойств, потому что они используются почти во всех разделах курса.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треугольники и углы: на них опираются многие теоремы, поэтому их нужно знать особенно уверенно.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работам по геометрии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логическое мышление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к выводу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задача учит не угадывать ответ, а находить его через цепочку фактов. Сначала выделяют данные, затем связывают их с определениями, теоремами и свойствами фигур.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имеет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доказательстве нельзя просто написать результат. Нужно показать, почему он верен: по условию, по признаку, по теореме или по свойству конкретной фигуры.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других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рассуждать по шагам помогает и в физике, и в информатике, и в текстовых задачах. Там тоже важно понимать, какие данные уже известны, а что ещё нужно найти.
</a:t>
            </a:r>
            <a:endParaRPr lang="en-US" sz="944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приучает замечать детали на чертеже и не пропускать важные слова в условии. Это развивает аккуратность и помогает делать более точные выводы.
</a:t>
            </a:r>
            <a:endParaRPr lang="en-US" sz="9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к сложному в изучении геометрии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тем школьного курса: каждая новая ступень опирается на предыдущую
</a:t>
            </a:r>
            <a:endParaRPr lang="en-US" sz="10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оформляется геометрическое доказательство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926697" y="189983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задачу и выделяют все данные. Полезно сразу отметить, что известно, и что требуется доказать или найти, чтобы не потерять важные сведения.
</a:t>
            </a:r>
            <a:endParaRPr lang="en-US" sz="909" dirty="0"/>
          </a:p>
        </p:txBody>
      </p:sp>
      <p:sp>
        <p:nvSpPr>
          <p:cNvPr id="11" name="Text 2"/>
          <p:cNvSpPr txBox="1"/>
          <p:nvPr/>
        </p:nvSpPr>
        <p:spPr>
          <a:xfrm>
            <a:off x="2926697" y="247701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Сделать опору на 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строят аккуратный рисунок и обозначают на нём равные стороны, углы, параллельные прямые и другие важные элементы. Хороший чертёж помогает увидеть нужные связи.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2926697" y="3054197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Подобрать нужный факт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определение, признак, теорему или свойство, которое подходит к ситуации. Именно этот шаг связывает рисунок с математическим объяснением.
</a:t>
            </a:r>
            <a:endParaRPr lang="en-US" sz="914" dirty="0"/>
          </a:p>
        </p:txBody>
      </p:sp>
      <p:sp>
        <p:nvSpPr>
          <p:cNvPr id="13" name="Text 4"/>
          <p:cNvSpPr txBox="1"/>
          <p:nvPr/>
        </p:nvSpPr>
        <p:spPr>
          <a:xfrm>
            <a:off x="2926697" y="36313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Писать шаги последовательно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утверждение должно иметь основание. Если переход сделан по определению или теореме, это нужно указать прямо, чтобы доказательство было понятным и строгим.
</a:t>
            </a:r>
            <a:endParaRPr lang="en-US" sz="898" dirty="0"/>
          </a:p>
        </p:txBody>
      </p:sp>
      <p:sp>
        <p:nvSpPr>
          <p:cNvPr id="14" name="Text 5"/>
          <p:cNvSpPr txBox="1"/>
          <p:nvPr/>
        </p:nvSpPr>
        <p:spPr>
          <a:xfrm>
            <a:off x="2926697" y="42085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Завершить проверкой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сверяют вывод с условием задачи. Ответ должен быть не только вычислен правильно, но и логически согласован с тем, что требовалось доказать или найти.
</a:t>
            </a:r>
            <a:endParaRPr lang="en-US" sz="955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3838"/>
            <a:ext cx="4000500" cy="2217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работы полезно проверить не только ответ, но и весь ход решения. Это помогает заметить ошибки в условии, чертеже и рассуждениях.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решения: что должно совпасть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условие, рисунок, формулы и логика, решение обычно получается надёжным и полным.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школьных задач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при изучении геометрии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к которой легко вернуться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тетрадь для формул и теорем помогает не искать нужное правило в разных записях. Когда всё собрано вместе, повторение занимает меньше времени, а нужные определения вспоминаются быстрее перед уроком или контрольной.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самостоятельной работы полезно не только посмотреть правильный ответ, но и понять, где именно произошёл сбой. Иногда проблема в чертеже, иногда — в выборе теоремы, а иногда — просто в невнимательном чтении условия.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через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вернуться к старым задачам через несколько дней, знания закрепляются лучше. Такой способ особенно полезен в геометрии, потому что помогает увидеть знакомую фигуру по-новому и проверить, насколько уверенно вы рассуждаете.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 тратить всё время на чтение правил: геометрия закрепляется через решение задач и проверку своих ошибок.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распределять время на подготовку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времени должна уходить на практику, потому что именно она показывает, умеет ли ученик применять теорию.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подготовке к контрольной по геометрии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успешно изучать геометрию, нужно сочетать аккуратный чертёж, повторение теорем и регулярное решение задач. Тогда формулы превращаются в понятные инструменты, а доказательства — в ясную цепочку рассуждений.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становится понятнее, когда теория работает на практике
</a:t>
            </a:r>
            <a:endParaRPr lang="en-US" sz="26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2026-06-03T10:49:28Z</dcterms:created>
  <dcterms:modified xsi:type="dcterms:W3CDTF">2026-06-03T10:49:28Z</dcterms:modified>
</cp:coreProperties>
</file>