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Гоголь: писатель, драматург и новатор русской литературы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Соединил реализм, сатиру, фантастику и живую народную речь.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вошёл в литературу в время перемен: после 1812 года усилился интерес к человеку, обществу и повседневной жизни, а романтизм всё заметнее уступал место реализму и сатире.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 в Сорочинцах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родился 1 апреля 1809 года в Сорочинцах Полтавской губернии. Его детство прошло в среде, где особенно ярко звучали народная речь, песни и предания.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Нежинская гимназия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Нежинской гимназии высших наук пробудила интерес к театру, литературе, истории и рисованию. Здесь Гоголь начал осознавать себя будущим писателем.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помещичий быт, обычаи и устное творчество рано сформировали его воображение. Эти впечатления позже стали важной основой для фольклорных и бытовых образов в прозе.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период и первые литературные успехи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 в 1828 году стал для Гоголя испытанием: материальные трудности и холодная чиновничья среда резко контрастировали с его ожиданиями от столицы.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не сразу привлекли внимание, но успех «Вечеров на хуторе близ Диканьки» принёс ему известность. С этого времени Петербург стал в его текстах городом отчуждения и формальности.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«Вечера на хуторе близ Диканьки»: мир народной фантазии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1831–1832 годов открыл читателю яркий мир украинской жизни, где фольклор, юмор и чертовщина естественно соседствуют с праздничной атмосферой и живой разговорной речью.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выделяются «Ночь перед Рождеством», «Сорочинская ярмарка» и «Майская ночь». В этих повестях народная традиция показана не как музейная редкость, а как часть живого художественного мира.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просто использует фольклорные мотивы, а превращает их в основу повествования. Благодаря этому книги производят одновременно комическое, поэтичное и сказочное впечатление.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«Миргорода»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повесть раскрывает тему памяти, верности и героического выбора. В центре внимания — сила характера и трагическая цена служения идеалу.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«Вий»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Мистический сюжет усиливает ощущение тревоги и показывает, как фантастическое у Гоголя связано с внутренним страхом человека и неустойчивостью его мира.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«Старосветские помещики»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тихая и бытовая история превращается в размышление об одиночестве, уходящем укладе жизни и скрытой драме повседневного существования.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том, как поссорился Иван Иванович с Иваном Никифоровичем» показывает, как мелочность, обида и абсурд разрушает человеческие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Гоголя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Гоголя часто переплетаются: смешное оборачивается тревогой, а бытовая сцена — нравственным диагнозом эпохи.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социальная сатира и унижение человека; именно они задают тон большинству гоголевских произведений.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произведений Н. В. Гоголя; обобщение по школьной программе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«Петербургские повести»: столица как мир иллюзий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«Невском проспекте», «Носе», «Шинели» и «Записках сумасшедшего» столица показана как пространство блеска, обмана и социального неравенства, где человек легко теряет ориентиры.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бюрократической иерархией, унижением и равнодушием среды. Их мечты почти всегда разбиваются о холодную, формальную реальность петербургской жизни.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Трагикомизм этих повестей особенно силён там, где смешное соседствует с болью. Именно так Гоголь показывает хрупкость человеческого достоинства и зависимость личности от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 и самообмане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Ошибка, которая разоблачает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провинциальные чиновники сами выдают свою вину, приняв случайного человека за ревизора. Смешная ошибка быстро превращается в точный портрет страха, корысти и лицемерия. Пьеса разоблачает не одного героя, а целую систему.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финалу придаёт «немая сцена». В ней Гоголь показывает нравственное оцепенение персонажей без длинных объяснений. Молчание становится самым выразительным способом сказать о вине и внутреннем крахе.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замысел, герой и композиция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скупает «мёртвые души» — умерших крестьян, числящихся по документам живыми. Это мошенничество раскрывает не только характер героя, но и устройство всего помещичьего и чиновничьего мира.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Чичикова превращается в широкую панораму России. Через отдельные встречи и эпизоды Гоголь показывает разнообразие характеров, нравов и общественных противоречий.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вышла в 1842 году и стала центральным произведением Гоголя. Автор задумал её как часть большого замысла о духовном пути человека через падение к возможному очищению.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поэме «Мёртвые души»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помещиков показывают разные формы нравственного распада и духовной пустоты.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воплощает особый тип деградации, а вместе они создают сатирическую картину мира, где утрачены человечность и нравственные ориентиры.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поэма «Мёртвые души» (1842)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гоголевский гротеск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материале повестей и комедий Н. В. Гоголя: от бытовой детали к сатирическому обобщению.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Гоголя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пишет разговорно и ритмично: его фразы звучат живо, запоминаются повторами, интонационными скачками и точными бытовыми наблюдениями, которые создают эффект устной речи.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соединяет народную лексику, книжные обороты и комическое преувеличение, поэтому в одном абзаце могут соседствовать юмор, ирония и почти эпическая торжественность.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отступления и подробные описания не замедляют действие, а формируют особую атмосферу: за смехом у Гоголя часто слышится тревога и нравственная оценка происходящего.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период: духовные поиски и спор вокруг взглядов Гоголя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Гоголь всё настойчивее обращается к темам веры, покаяния и внутреннего исправления. Его поздняя проза и письма отражают стремление понять нравственный смысл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«Выбранные места из переписки с друзьями» вызвала резкую полемику: читатели и критики увидели в ней отход от привычного сатирического Гоголя и спорные по тону наставления.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Гоголя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 менялись жанры и художественные задачи писателя от фольклорной прозы к социальной сатире и духовным поискам.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Гоголя развивается неравномерно, но последовательно: каждый этап расширяет тему человека, общества и нравственного выбора.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«Вечера на хуторе близ Диканьки» (1831–1832), «Миргород» и «Арабески» (1835), «Ревизор» (1836), «Мёртвые души» (1842), поздние произведения и письма (1847–1852)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расширил возможности русской прозы, показав, что обыденная жизнь чиновников, помещиков и городских обывателей может стать материалом для большой литературы и точного общественного анализа.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гротеск, трагикомизм и внимание к «маленькому человеку» заметно повлияли на Достоевского, Салтыкова-Щедрина, Чехова и Булгакова, каждый из которых развивал этот художественный импульс по-своему.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Гоголя литература стала острее видеть внутреннюю пустоту за внешним благополучием и чаще обращаться к скрытым конфликтам личности, власти и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писателя: особенности характера и жизни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был застенчив, болезненно самокритичен и часто сомневался в написанном, поэтому многократно переделывал тексты и тяжело переживал оценку читателей.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Гоголь тянулся к театру, умел наблюдать жесты, интонации и комические детали, а потому его проза часто воспринимается как сценически очень выразительная.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ездил по Европе и особенно долго жил в Риме, где находил и вдохновение, и уединение. Эти впечатления расширяли его взгляд на Россию и человека.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поиски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писатель всё сильнее размышлял о вере, нравственном долге и смысле жизни, связывая литературное творчество с личным духовным опытом.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остаётся современным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от общественных механизмов к психологическим последствиям в прозе Гоголя.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Гоголя и их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крупное произведение Гоголя открывало новую тему, жанр или способ изображения человека и общества.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последовательно обновлял русскую литературу: от народной фантастики к социальной сатире, психологической прозе и широкому изображению национальной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основные произведения 1831–1842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который изменил русскую литературу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смех может быть способом говорить о серьёзном, а бытовая деталь — раскрывать нравственное состояние общества. Его книги соединяют национальную самобытность, гротеск и глубокий анализ человека, поэтому остаются живыми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2026-05-23T10:48:23Z</dcterms:created>
  <dcterms:modified xsi:type="dcterms:W3CDTF">2026-05-23T10:48:23Z</dcterms:modified>
</cp:coreProperties>
</file>