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сложения: быстрый счёт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быстро, точно и без лишних ошибок.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таблица сложения в 4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считать увереннее, проверять ответы и легче готовиться к умножению. С ней примеры решаются быстрее, а ошибки становятся редкими и заметными сразу.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нуля показывает главное правило сложения: число остаётся тем же самым.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число, которое не меняет результат при прибавлении.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4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сложения: прибавление нуля не изменяет сумму.
</a:t>
            </a:r>
            <a:endParaRPr lang="en-US" sz="11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таблица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и столбцы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и столбцах стоят числа, которые нужно сложить. Так удобно быстро находить нужную пару и не считать каждый раз заново.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пересечении строки и столбца находится сумма. Одинаковые ответы могут повторяться, поэтому таблица помогает замечать знакомые результаты почти мгновенно.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можно менять местами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слагаемых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слагаемые местами, сумма не изменится. Это правило помогает помнить, что 1+4 и 4+1 дают один и тот же 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примеров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переместительное свойство, можно быстрее проверять ответы. Если один пример уже выучен, его «зеркальная» пара тоже сразу становится понятной.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становится короче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свойству не нужно заучивать оба варианта каждого примера. Учить таблицу становится легче, а голова не устает от лишней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в таблице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таблицы сложения: сначала число в строке, потом число в столбце, затем пересечение и проверка результата.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одному и по два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302100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 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цепочка 3, 4, 5, 6, 7. Каждый следующий шаг меняет число совсем чуть-чуть, поэтому последовательность легко заметить и запомнить.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819650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 2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Выстраивается ряд 2, 4, 6, 8, 10. Такие повторяющиеся шаги тренируют внимание и помогают быстрее узнавать закономерности в таблице сложения.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складывают предметы каждый день: яблоки и груши, кубики и машинки, карандаши и тетради. Это происходит дома, в школе и даже в магазине.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посчитать игрушки, фрукты или канцелярские принадлежности, таблица сложения помогает не теряться. Ответ находится быстрее, а проверка становится спокойной и аккуратной.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дают 10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1+9, 2+8 и 3+7 — это удобные пары, которые сразу приводят к десятку. Их полезно запомнить, чтобы быстрее считать в уме.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же относятся 4+6 и 5+5. Такие примеры называют друзьями десятки, потому что вместе они всегда образуют одно и то же число.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десяток запоминается легко, дальше проще решать примеры и проверять ответы. Это особенно помогает, когда счёт становится длиннее и нужно не сбиться.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складываются по порядку, становится видно, как результат увеличивается постепенно и удобно запоминается.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сумма может расти по шагам, как на аккуратной лесенке.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3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сумм при сложении чисел от 0 до 10.
</a:t>
            </a:r>
            <a:endParaRPr lang="en-US" sz="11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найти и перепроверить сумму без калькулятора, сравнивая её с похожими примерами и соседними клетками таблицы.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как карта чисел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в таблице сложения хранит свою сумму, словно маленький домик для числа. Если смотреть по строке и столбцу, ответ находится быстро и без лишнего счёта. Карта становится понятной, когда знакомые числа повторяются снова и снова.
</a:t>
            </a:r>
            <a:endParaRPr lang="en-US" sz="78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Клетка, где живёт ответ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заметить, что разные пары приводят к одинаковому результату. Например, 2 и 4, а также 1 и 5 могут встречаться в похожих местах. Такие повторы помогают запоминать таблицу и уверенно находить нужную клетку.
</a:t>
            </a:r>
            <a:endParaRPr lang="en-US" sz="83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 одним и тем же суммам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игровой карте удобно выделить ответы 6, 8 и 10 крупными цифрами и стрелками. Тогда нужные суммы сразу бросаются в глаза, а таблица выглядит как понятный маршрут. Такой рисунок помогает детям быстрее ориентироваться в примерах.
</a:t>
            </a:r>
            <a:endParaRPr lang="en-US" sz="81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отметки для важных чисел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смотрит только на первое число и забывает прибавить второе. В результате ответ получается неполным, хотя пример кажется решённым.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бывает, что дети считают 2+5 и 5+2 разными примерами. Таблица показывает, что сумма у них одинаковая, и это нужно помнить.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сверить ответ с таблицей или похожими примерами, ошибка быстро всплывает наружу. Так математические промахи становятся редкими гостями.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появляется из-за спешки: числа перепутаны или записан неверный результат, например 5+2=5. Проверка помогает заметить такую неаккуратность.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768868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556" y="2667174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десяток так важен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опора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— самый заметный ориентир в сложении. К нему легко прибавлять числа, от него удобно отталкиваться и быстро проверять результат.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большим числам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уверенно считают до 10, им легче переходить к 20 и дальше. Примеры с десятком становятся прочной ступенькой для нового счёта.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которые дают 10, помогают держать в памяти порядок чисел. С такой опорой считать быстрее, а ошибок на уроке становится меньше.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примеры в удобном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с каких сумм лучше начинать запоминание, чтобы таблица сложения усваивалась спокойно и без лишней путаницы.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Быстрый ответ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называет пример, а дети отвечают за 3 секунды. Так включается внимание, и знакомые суммы вспоминаются почти мгновенно.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пару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подобрать пример-пару, например к 2+4 вспомнить 4+2. Это укрепляет связь между одинаковыми суммами.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Продолжи ряд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продолжают числовую цепочку и замечают закономерность. Несколько коротких повторений делают таблицу сложения привычной.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как игра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окошки, пазлы и кубики тоже помогают учиться. Они делают повторение лёгким, а яркие числа запоминаются почти как любимые наклейки на тетради.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примерами превращают урок в весёлую разминку. Ребёнок быстро переворачивает карточку, находит ответ и радуется, когда число угадывается без подсказки.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таблица помогает в задачах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учит не теряться в вычислениях. Ребёнок увереннее выбирает действие, аккуратнее записывает ответ и легче справляется с задачами в несколько шагов.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быстро сосчитать предметы в условии задачи: игрушки, карандаши, конфеты или фишки. Ответ находится без долгих раздумий и не сбивает ход мысли.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пример решается быстрее, остаётся больше времени на чтение текста и проверку шага за шагом. Это особенно полезно на уроке и в контрольной работе.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примеров к более сложным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дети постепенно переходят от лёгких сумм к устному счёту и задачам с несколькими действиями.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— верный друг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помогает считать быстрее, увереннее и аккуратнее. Она тренирует память, внимание и умение замечать десяток, а значит делает математику понятнее и спокойнее для каждого школьника.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2026-05-24T10:32:48Z</dcterms:created>
  <dcterms:modified xsi:type="dcterms:W3CDTF">2026-05-24T10:32:48Z</dcterms:modified>
</cp:coreProperties>
</file>