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сукцессия: закономерная смена экосистем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заново строит сообщества после изменений?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сообщества не бывают статичными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сами меняют среду: накапливают органику, создают тень, удерживают влагу и конкурируют за ресурсы. На ход изменений влияют климат, рельеф, вода, породы и деятельность человека.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экологической сукцессии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начинается там, где почвы ещё нет: на лаве, скалах, песчаных наносах или моренах. Сначала участок заселяют наиболее выносливые организмы, способные выдержать дефицит влаги и питательных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первичной сукцессии экосистема фактически создаётся заново, а во вторичной — возвращается после нарушения. Поэтому сроки смены стадий различаются очень сильно, хотя последовательность изменений во многом сходна.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развивается после пожара, вырубки, распашки, наводнения или урагана на уже обжитой территории. Благодаря сохранившимся семенам, корням и микроорганизмам восстановление идёт заметно быстрее.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стадий сукцессии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ориентировочные сроки показывают, насколько сильно исходные условия определяют темп восстановления сообщества.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обычно в разы быстрее: почва и жизненные зачатки уже сохранены, поэтому первые стадии проходят короче.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сроков из школьного курса биологии; ориентировочные значения стадий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 — первые поселенцы на новом участке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 переносят сильное освещение, сухость и бедный субстрат. Они способны расти там, где большинство растений ещё не может закрепиться и получать достаточно питания.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 экстремальных условиях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растения особенно важны, потому что повышают плодородие участка. После их появления территория становится пригодной для более требовательных видов, и смена сообществ ускоряется.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сукцессии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Лишайники, мхи и некоторые злаки разрушают поверхность пород, задерживают пыль и влагу, а затем накапливают органические остатки. Так они создают основу для формирования почвы.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субстрата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сообщество сменяет другое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сукцессии показывает, как постепенно усложняется экосистема после появления нового субстрата или нарушения.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организмы меняют среду обитания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почвы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системы укрепляют грунт, уменьшают размывание и выдувание частиц. Благодаря этому участок лучше удерживает влагу и быстрее накапливает тонкий плодородный слой.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Затенение и влага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постепенно уменьшает прямое освещение, снижает испарение и удерживает влагу у поверхности почвы. Это создаёт более мягкие условия для последующих, менее выносливых видов.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конкуренция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органику и возвращают элементы питания в круговорот. Одновременно усиливается конкуренция за свет, воду и минеральные вещества, что меняет состав сообщества.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и гумус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Отмершие листья, стебли и корни превращаются в подстилку, а затем в гумус. Содержание органического вещества растёт, и почва становится более плодородной и биологически активной.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94341"/>
            <a:ext cx="4417500" cy="2176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сукцессии и их признаки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мере развития сообщества меняются организмы, среда и темп преобразований.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сукцессия, тем выше биомасса, разнообразие жизненных форм и сложность пространственной структуры экосистемы.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последовательности сукцессионных стадий из школьного курса биологии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Климаксное сообщество и его относительность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Климаксное сообщество соответствует климату и почвам конкретной территории. Оно считается зрелой стадией, но остаётся динамичным и может меняться даже без полного разрушения экосистемы.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 устойчивое состояние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относительности климакса помогает правильно оценивать природные изменения. Для человека это особенно важно при восстановлении лесов, охране территорий и прогнозировании последствий нарушений.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 в тайге, степи и влажном тропическом лесу выглядит по-разному. Отличаются состав видов, высота ярусов, густота растительности и общая продуктивность сообщества.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наводнения, болезни растений, вырубка леса и изменения климата способны вернуть участок к ранним стадиям. Тогда восстановление начинается заново, но уже в других условиях.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сукцессия после нарушений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восстановление леса после пожара
</a:t>
            </a:r>
            <a:endParaRPr lang="en-US" sz="265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зелёные островки на пепелище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пожара ландшафт кажется почти безжизненным: чёрные стволы, зола и открытая почва. Но уже вскоре на участке появляются травы и злаки, использующие сохранившиеся семена и корневища. Они первыми закрепляют грунт и создают условия для дальнейшего восстановления.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молодой поросли к новому лесу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 на месте гари заметны кустарники, подрост деревьев и отдельные участки густой зелени. Постепенно формируется новый ярусный покров, а участок возвращается к устойчивому лесному сообществу. Это наглядный пример того, как вторичная сукцессия возвращает экосистеме жизнеспособность.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биоразнообразия по мере развития сообщества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связан с появлением новых ниш: сначала их создают почва и растительный покров, затем — ярусность и сложные связи между организмами.
</a:t>
            </a:r>
            <a:endParaRPr lang="en-US" sz="1431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видов мало, затем разнообразие быстро растёт и ближе к зрелому состоянию выходит на плато.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экологии и типичных сукцессионных последовательностей; дата не требуется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в водоёмах и её особенности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водоём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глубокой и хорошо освещённой, а сообщество ещё сравнительно бедно по видам. На этом этапе важны фитопланктон и свободноплавающие организмы.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отложений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оседают ил, частицы почвы и органические остатки. Глубина постепенно уменьшается, а условия становятся более благоприятными для прибрежных растений.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мелководий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камыш, рогоз, осоки и другие болотные виды. Они дополнительно задерживают осадки и ускоряют превращение водоёма в более мелкую систему.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и наземная стадия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заболачивания формируется торфянистый слой, а затем участок может перейти к сырым лугам, кустарникам или лесной растительности.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зарастания водоёма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постепенном накоплении ила, органики и сокращении глубины водоёма.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и замедляющие сукцессию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условия среды и нарушения меняют темп восстановления сообщества.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сукцессии определяется не одним фактором, а их сочетанием: ресурсами среды, запасом семян и частотой повторных нарушений.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экологии; дата не требуется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 изменении сукцессионных процессов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Распашка, вырубка, осушение болот и строительство резко меняют условия местообитания. В результате сообщество часто откатывается к ранним стадиям и заново проходит восстановление.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земель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 и воды ослабляет местные виды, а инвазивные организмы могут быстро занять освободившиеся ниши. Это нарушает естественную последовательность смены сообществ.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инвазии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выпас, вытаптывание и эрозия мешают закреплению растений. Если нарушение повторяется, сукцессия замедляется или надолго останавливается на одной стадии.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воздействия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охрана территорий и рациональное природопользование помогают направить сукцессию к более устойчивым экосистемам и снизить потери биоразнообразия.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восстановлением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нарушений экосистем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нарушения быстро изменяют растительный покров и создают условия для вторичной сукцессии, особенно в освоенных человеком ландшафтах.
</a:t>
            </a:r>
            <a:endParaRPr lang="en-US" sz="144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вырубки обычно играют наибольшую роль, потому что резко перестраивают среду и запускают восстановление с ранних стадий.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 на основе типичных нарушений экосистем; дата не требуется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511" y="3017425"/>
            <a:ext cx="1894829" cy="1768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вторичной сукцессии: заброшенное поле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лет на поле появляются многолетние травы, затем кустарники и молодые деревья. Если участок не тревожить, растительность становится выше и плотнее, а пространство постепенно превращается в молодой лес.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трав к молодому лесу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прекращения обработки участок быстро занимают однолетние сорняки и неприхотливые травы. Они используют открытый свет и свободное пространство, а их корни начинают удерживать почву от размывания.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поселенцы на поле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сукцессии для экосистем и человека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почв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накапливают органическое вещество, формируют гумус и улучшают структуру почвы. Это делает участок более плодородным и пригодным для дальнейшего развития сообщества.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нарушенных территориях сукцессионные процессы используют для восстановления карьеров, отвалов и других преобразованных участков. Это снижает экологический ущерб и ускоряет природное самовосстановление.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после пожаров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лесных пожаров сукцессия помогает природным комплексам восстановить растительный покров. Она задаёт последовательность, по которой участок постепенно возвращается к устойчивому состоянию.
</a:t>
            </a:r>
            <a:endParaRPr lang="en-US" sz="999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охраны природы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сукцессии помогает оценивать последствия катастроф, выбирать способы управления лесами и обосновывать создание заповедных территорий с учётом природной динамики.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по теме сукцессии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фиксирует основные понятия, которые нужны для понимания смены сообществ.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описывают не отдельные организмы, а весь ход изменений: от заселения участка до формирования устойчивого сообщества.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теме «Экологическая сукцессия»; дата не требуется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 — это естественный путь обновления экосистем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 показывает, как природа постепенно восстанавливает нарушенные территории, усложняя сообщества и повышая их устойчивость под влиянием среды и внешних воздействий.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2026-06-01T16:54:35Z</dcterms:created>
  <dcterms:modified xsi:type="dcterms:W3CDTF">2026-06-01T16:54:35Z</dcterms:modified>
</cp:coreProperties>
</file>