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тела: ключевые темы и значение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разнообразие и роль покровов тела в защите и адаптации организмов.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покровы тела и как они развивались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— это наружные защитные слои организмов, возникшие для адаптации к внешним условиям. С их помощью животные защищаются и регулируют процессы жизнедеятельности.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094" y="2957638"/>
            <a:ext cx="2153613" cy="185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159" y="2957638"/>
            <a:ext cx="2153613" cy="18591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784" y="2957638"/>
            <a:ext cx="2153613" cy="18591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4258" y="2957638"/>
            <a:ext cx="2153613" cy="185917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покровов у живых существ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455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 шёрстный покров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обеспечивают теплоизоляцию и защиту. Они помогают сохранять тепло и служат сенсорными структурами, позволяя ощущать окружающую среду.
</a:t>
            </a:r>
            <a:endParaRPr lang="en-US" sz="952" dirty="0"/>
          </a:p>
        </p:txBody>
      </p:sp>
      <p:sp>
        <p:nvSpPr>
          <p:cNvPr id="10" name="Text 2"/>
          <p:cNvSpPr txBox="1"/>
          <p:nvPr/>
        </p:nvSpPr>
        <p:spPr>
          <a:xfrm>
            <a:off x="267862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птиц: полёт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не только облегчают полёт, но и удерживают тепло. Они защищают птиц от воды и холода, а также участвуют в брачных ритуалах.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32249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рыб и рептилий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защищает от механических повреждений и снижает трение при движении в воде. У рептилий она выполняет также роль щитков и помогает сохранить влагу.
</a:t>
            </a:r>
            <a:endParaRPr lang="en-US" sz="952" dirty="0"/>
          </a:p>
        </p:txBody>
      </p:sp>
      <p:sp>
        <p:nvSpPr>
          <p:cNvPr id="12" name="Text 4"/>
          <p:cNvSpPr txBox="1"/>
          <p:nvPr/>
        </p:nvSpPr>
        <p:spPr>
          <a:xfrm>
            <a:off x="6963727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Панцири у черепах и ракообразных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— твёрдый защитный слой, защищающий от хищников и травм. Он может быть подвижным и обеспечивать защиту при движении.
</a:t>
            </a:r>
            <a:endParaRPr lang="en-US" sz="952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человека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наружный слой, защищающий от внешних воздействий и препятствующий проникновению микробов.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содержит сосуды, нервы и волосяные фолликулы, отвечает за питание и чувствительность кожи.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Гиподерма — подкожная жировая ткань, служит изолятором и резервуаром энергии.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кожи отражает климатические и экологические условия, в которых живут животные.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толщины кожи разных животных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суровых условиях имеют более толстую кожу для защиты и сохранения тепла.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препятствуют попаданию вредных веществ и микроорганизмов, защищая внутренние органы от повреждений.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покровов тела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и 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барьерной функции, покровы помогают организму чувствовать прикосновения, температуру и участвуют в терморегуляции.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птиц и рыб: особенности и значение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птиц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теплоизоляцию, способствуют полёту и защищают от влаги и вредных воздействий.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рыб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Уменьшает сопротивление воды, служит защитой от паразитов и механических травм.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выживаемость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покровов снижает шансы на выживание и размножение у этих животных.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покрова, примеры животных и их функции отражают адаптацию к среде обитания.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покровов тела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покров максимально приспособлен к условиям жизни конкретного вида.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энциклопедии, 2022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 орган чувств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кожи взрослого человека достигает 1,5–2 м², обеспечивая широкое восприятие раздражителей.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нервных окончаний воспринимают прикосновения, температуру и боль, информируя организм о внешнем мире.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рецепторы регулируют комфорт и активируют процессы терморегуляции при перегреве или переохлаждении.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Осязательные рецепторы помогают ориентироваться в пространстве и предупреждают об 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и сальные железы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выделяют пот, охлаждая тело при перегреве. Максимальное их количество расположено на ладонях и подошвах.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 производят кожное сало, которое смягчает поверхность кожи и волос, защищая их от высыхания и инфекций.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клеток кожи человека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анатомии человека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человека и его биологическое значение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определяется уровнем меланина, пигмента, который защищает клетки от повреждения ультрафиолетом и влияет на оттенок кожи у разных людей.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регионах с интенсивным солнечным излучением традиционно наблюдается более высокий уровень меланина, что обеспечивает лучшую защиту от вредных лучей.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меланина, как при альбинизме, кожа становится особенно уязвима к солнечным ожогам и другим повреждениям со стороны внешней среды.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концентрация потовых желез на ладонях и подошвах обеспечивает быструю терморегуляцию при физической активности.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потовых и сальных желез по телу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Различное распределение желез на теле отражает адаптацию кожи к различным функциям и условиям воздействия окружающей среды.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медицинских исследований, 2023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терморегуляции через покровы тела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Потоотделение и испарение пота эффективно снижают температуру тела у человека и других теплокровных животных, предотвращая перегрев.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млекопитающих выполняет роль теплоизолятора, сохраняя тепло в холодных условиях и обеспечивая комфорт.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Пёрышки птиц не только сохраняют тепло, но и участвуют в аэродинамике для полёта и защите от внешних воздействий.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и панцири пресмыкающихся и рыб поддерживают водный баланс, предотвращая излишнюю потерю влаги или перегрев.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покровов в маскировке и защите животных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Палочник: маскировка в естественной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своим цветом и формой достигает полного слияния с ветками растений. Такая мимикрия помогает избежать хищников и успешно охотиться, оставаясь незаметным.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Мотылёк-берёзовик: защитная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мотылёк обладает окраской, имитирующей кору берёзы. Такой камуфляж затрудняет обнаружение насекомого птицами и другими хищниками в лесу.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ядовитых лягушек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с яркой окраской предупреждают потенциальных врагов о своей токсичности. Этот визуальный сигнал эффективен в предотвращении нападения и повышает шансы на выживание.
</a:t>
            </a:r>
            <a:endParaRPr lang="en-US" sz="91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регенерации покровных тканей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человека способна к восстановлению после порезов и ожогов за счёт регенеративных свойств базального слоя эпидермиса.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животные, например ящерицы, способны полностью восстанавливать утраченные части тела, включая кожу и хвост, благодаря активной регенерации.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обновления покровов напрямую зависит от возраста организма, питания и общего состояния здоровья, влияя на эффективность восстановления.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покровные болезни и методы профилактики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Экзема, псориаз и грибковые инфекции — распространённые заболевания кожи, требующие своевременного лечения и наблюдения у специалистов.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включает соблюдение гигиены, использование чистой воды, защиту от механических повреждений и солнечных ожогов, а также полноценное питание с витаминами.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факторов окружающей среды на покровы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у городах способствует развитию аллергий и воспалительных кожных заболеваний, ухудшая состояние покровов.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влажность провоцирует раздражения и опрелости, особенно у детей и людей с чувствительной кожей.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Жаркая погода увеличивает потоотделение, что влияет на баланс жидкости и может привести к раздражению кожи при длительном воздействии.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как индикатор здоровья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и упругая кожа свидетельствует о хорошем общем состоянии организма и нормальном обмене веществ.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желтухи или сыпи может указывать на болезни печени или аллергические реакции, требующие медицинского контроля.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уход и поддержание гигиены кожи способствуют не только красоте, но и снижению риска развития опасных заболеваний.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и ломкость волос и ногтей часто связаны с дефицитом витаминов и неправильным уходом, что отражается на внешнем виде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покровов тела для здоровья и жизни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играют важнейшую роль в защите, восприятии и адаптации организма. Забота о них поддерживает не только физическое здоровье, но и качество жизни в целом.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2026-05-09T03:23:39Z</dcterms:created>
  <dcterms:modified xsi:type="dcterms:W3CDTF">2026-05-09T03:23:39Z</dcterms:modified>
</cp:coreProperties>
</file>