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«Некрасовская линия» и социальные мотивы в европейской лирике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 говорит о народе, труде, бедности и совести эпохи.
</a:t>
            </a:r>
            <a:endParaRPr lang="en-US" sz="27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социальная тема стала центральной в XIX веке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изменил жизнь общества: отмена крепостного права, рост городов, фабрики и новые формы неравенства. Поэзия всё чаще обращалась не только к чувствам, но и к судьбам тех, чья жизнь редко звучала в публичной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«некрасовская линия» в русской поэзии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традиция гражданской лирики, где главным героем становится народ. Поэт говорит о его труде, лишениях и внутреннем достоинстве, а не только о личных переживаниях.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линии особенно важны темы крестьянской жизни, женской доли и детского страдания. Через них раскрываются неравенство, зависимость и нравственная цена социальной несправедливости.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 разговорная интонация, сюжетность и бытовая точность. Лирика у Некрасова соединяется с гражданским высказыванием и прямой авторской оценкой происходящего.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народа у Некрасова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Труд, унижение и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поэмах и стихах народная жизнь раскрывается через сцены труда, бедности и унижения. Однако рядом с этим всегда звучит мысль о внутренней силе человека, который сохраняет человеческое достоинство.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живой исторический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народ изображён не отвлечённо, а как множество конкретных судеб. В центре стоят люди с тяжёлой долей, но с нравственной стойкостью и чувством собственного достоинства.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социальная тема у Некрасова многогранна и выстроена вокруг конкретной человеческой судьбы.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программных произведений Н. А. Некрасова: «Мороз, Красный нос», «Размышления у парадного подъезда», «Кому на Руси жить хорошо».
</a:t>
            </a:r>
            <a:endParaRPr lang="en-US" sz="813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социальные мотивы в лирике Некрасова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оказываются мотивы труда и женской доли: именно через них наиболее ясно видны бедность, бесправие и достоинство.
</a:t>
            </a:r>
            <a:endParaRPr lang="en-US" sz="12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средства, создающие социальную остроту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подчёркивают разрыв между богатством и нищетой, властью и бесправием. Благодаря им социальная трагедия становится особенно заметной и эмоционально напряжённой.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Просторечие, повторы и риторические вопросы делают речь живой и убедительной. Они приближают стихотворение к разговору о реальной жизни, а не к отвлечённому рассуждению.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задаёт точность: одежда, дорога, дом, лицо или жест сразу создают ощущение достоверности. Читатель видит не символ, а живую ситуацию.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интонационные переходы усиливают авторскую позицию. Стихотворение становится не только лирическим высказыванием, но и нравственным свидетельством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европейские поэты: сходные темы и различия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общие социальные мотивы и разные художественные интонации.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авторов социальная тема связана с защитой простого человека, но выражается по-разному: через скорбь, сатиру, гуманизм или иронию.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поэтических традиций XIX века на материале русской и европейской литературы.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Беранже и Виктор Гюго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Пьера-Жана Беранже и Виктора Гюго бедняк и рабочий становятся заметными фигурами поэзии. Их положение не скрывается, а прямо выносится в центр художественного внимания.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социальная лирика: бедность, труд, сострадание
</a:t>
            </a:r>
            <a:endParaRPr lang="en-US" sz="2726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носитель достоинства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стихах особенно важно требование уважения к человеку. Социальная несправедливость показана как вина общества, а сострадание превращается в форму нравственного суда.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Гейне и критическая лирика Европы
</a:t>
            </a:r>
            <a:endParaRPr lang="en-US" sz="3058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Гейне соединяет музыкальность стиха с иронией и политической насмешкой. Его поэзия часто показывает, как красивое слово сталкивается с тревожной и бесправной реальностью.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цензуры, одиночества и несвободы придают его лирике внутреннее напряжение. Социальный смысл рождается не только из прямого высказывания, но и из скрытого конфликта формы и содержания.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письма сближает Гейне с Некрасовым. Оба поэта рассматривают литературу как пространство нравственной оценки общества и человеческой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социальный мотив в лирике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путь от личного наблюдения к гражданскому выводу.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женский образ часто связан с тяжёлым трудом, семейной зависимостью и ранним взрослением, поэтому через него особенно ясно видны бедность и незащищённость человека.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Крестьянка, мать и вдова у него не только страдают, но и сохраняют нравственную стойкость, что превращает личную судьбу в знак народной выносливости и внутреннего достоинства.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тема как показатель социальной несправедливости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европейской поэзии XIX века похожие образы появляются у поэтов, пишущих о работницах, бедных матерях и униженных героинях, чья жизнь определяется нуждой и общественным неравенством.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тема объединяет домашнее и общественное: в ней видны и семейная несвобода, и устройство общества, поэтому она становится одним из самых точных индикаторов социальной несправедливости.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лирика меняет круг тем по мере роста городов, фабрик и массовой бедности, делая видимыми новые формы человеческой уязвимости.
</a:t>
            </a:r>
            <a:endParaRPr lang="en-US" sz="113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тематический анализ произведений европейской лирики XIX века, подготовленный по материалам курса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мотивы в европейской лирике XIX века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тем бедности и труда показывает, что поэзия реагировала прежде всего на индустриальные и городские перемены.
</a:t>
            </a:r>
            <a:endParaRPr lang="en-US" sz="11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фабрика в европейской поэзии
</a:t>
            </a:r>
            <a:endParaRPr lang="en-US" sz="3387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поэзии середины XIX века нередко предстает как тесное и шумное пространство, где человек растворяется в потоке улиц, рынков и рабочих кварталов, а бедность становится повседневной нормой.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Фабрика, подвал и дымные окраины символизируют не только тяжёлый труд, но и зависимость жизни от экономической системы, в которой личность легко превращается в безымянного исполнителя чужой воли.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между Некрасовым и европейскими авторами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Некрасов, и европейские поэты XIX века отказываются от отвлечённой лирики: их стихи обращены к реальной жизни, к страданию, нужде и повседневному опыту простого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важно звучание живой речи, конкретная бытовая сцена и эмоциональная точность, благодаря которым социальная тема воспринимается не как схема, а как пережитая человеческая драма.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традициях поэт выступает не только художником, но и нравственным свидетелем эпохи, способным назвать несправедливость и потребовать сочувствия к униженным.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одна и та же социальная тема раскрывается в разных исторических условиях.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прежде всего с историческим опытом: в России сильнее крестьянская тема, в Европе — индустриальный и городской конфликт.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обзор русской и европейской поэзии XIX века по программе курса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и европейская социальная лирика: различия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«некрасовская линия» стала литературной традицией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1860–1870-е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поэтика закрепляется как образец социальной лирики: точная деталь, народная речь и сочувствие к человеку труда становятся устойчивыми художественными признаками.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XX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Некрасова продолжают поэты, для которых важны гражданская ответственность, реалистическая конкретность и право литературы говорить о несправедливости открыто.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1840–1850-е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утверждает новую интонацию гражданской поэзии: личное чувство соединяется с вниманием к страданию народа и к повседневной правде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романтизма к реализму в изображении социальных тем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социальная тема постепенно становится более конкретной и исторически точной.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Повторяемые образы работают как узнаваемые знаки эпохи: через них поэты быстро обозначают круг социальных проблем и адресатов сострадания.
</a:t>
            </a:r>
            <a:endParaRPr lang="en-US" sz="1120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образной системы русской и европейской социальной лирики XIX века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чаще всего повторяются в социальной лирике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фигуры труда и семейной уязвимости, что подтверждает внимание поэзии XIX века к повседневной человеческой незащищённости.
</a:t>
            </a:r>
            <a:endParaRPr lang="en-US" sz="10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5625" y="3267630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6956" y="3261000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сегодня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XIX века помогает увидеть, что социальное неравенство меняет судьбы людей не меньше, чем крупные исторические события, и делает их жизнь предметом общественного разговора.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достоинство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европейские поэты учат замечать в униженном человеке личность, а не только социальную роль, что важно для современного гражданского мышления.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крестьянах, рабочих и бедных семьях напоминают, что труд может быть источником достоинства, но также и тяжёлого подчинения, если в обществе нет справедливых условий.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литературу с историей и этикой, поэтому помогает не просто запомнить тексты, а научиться задавать к ним серьёзные и самостоятельные вопросы.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которая слышит эпоху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«Некрасовская линия» и европейская социальная лирика показали, что стихотворение может быть и художественным, и гражданским высказыванием. Именно поэтому такие тексты остаются живыми и сегодня.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2026-05-20T00:57:47Z</dcterms:created>
  <dcterms:modified xsi:type="dcterms:W3CDTF">2026-05-20T00:57:47Z</dcterms:modified>
</cp:coreProperties>
</file>