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image" Target="../media/image-5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image" Target="../media/image-17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тёплого моря: солнце, берег и живой мир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тёплому морю: узнаем его берега, обитателей и секреты.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тёплое море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моря встречаются там, где солнце долго греет воду и лето тянется почти без конца. У южных берегов вода у берега обычно спокойнее, а воздух влажный и по-настоящему летний.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Песчаный берег и мягкие волны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песок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тёплого моря часто покрыто мелким, приятным на ощупь песком. По нему удобно идти босиком, а у воды остаются следы и полоска влажного блеска.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пена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волны накатывают медленно и тихо, оставляя на берегу тонкую белую пену. Она быстро исчезает, будто море играло с берегом в прятки.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Ракушки у кромки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набега волн на песке можно заметить маленькие ракушки и гладкие камешки. Они делают берег нарядным и помогают узнать, что море совсем рядом.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приятно гулять, строить замки и смотреть на воду, если держаться подальше от прибоя. Тогда игры остаются весёлыми, а отдых — спокойным.
</a:t>
            </a:r>
            <a:endParaRPr lang="en-US" sz="100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у кромки воды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1000" y="1619622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на песке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воды часто бегают крабы. Они быстро прячутся в песке или под камнями, а потом снова осторожно выглядывают, будто проверяют, всё ли спокойно.
</a:t>
            </a:r>
            <a:endParaRPr lang="en-US" sz="949" dirty="0"/>
          </a:p>
        </p:txBody>
      </p:sp>
      <p:sp>
        <p:nvSpPr>
          <p:cNvPr id="13" name="Text 3"/>
          <p:cNvSpPr txBox="1"/>
          <p:nvPr/>
        </p:nvSpPr>
        <p:spPr>
          <a:xfrm>
            <a:off x="261000" y="2308226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лужиц
</a:t>
            </a:r>
            <a:pPr algn="l" indent="0" marL="0">
              <a:lnSpc>
                <a:spcPct val="115000"/>
              </a:lnSpc>
              <a:buNone/>
            </a:pPr>
            <a:r>
              <a:rPr lang="en-US" sz="4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небольших прибрежных лужицах можно заметить маленьких рыбок, моллюсков и других морских жителей. Там им удобно укрываться от волн и искать себе пищу.
</a:t>
            </a:r>
            <a:endParaRPr lang="en-US" sz="953" dirty="0"/>
          </a:p>
        </p:txBody>
      </p:sp>
      <p:sp>
        <p:nvSpPr>
          <p:cNvPr id="14" name="Text 4"/>
          <p:cNvSpPr txBox="1"/>
          <p:nvPr/>
        </p:nvSpPr>
        <p:spPr>
          <a:xfrm>
            <a:off x="258450" y="2996828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звёзды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каменистом участке берега иногда встречаются морские звёзды. Они выглядят очень необычно и сразу привлекают внимание, хотя живут тихо и медленно.
</a:t>
            </a:r>
            <a:endParaRPr lang="en-US" sz="947" dirty="0"/>
          </a:p>
        </p:txBody>
      </p:sp>
      <p:sp>
        <p:nvSpPr>
          <p:cNvPr id="15" name="Text 5"/>
          <p:cNvSpPr txBox="1"/>
          <p:nvPr/>
        </p:nvSpPr>
        <p:spPr>
          <a:xfrm>
            <a:off x="258450" y="3685419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на камнях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Камни у воды нередко покрыты водорослями. Они колышутся в воде, словно зелёные ленты, и дают укрытие мелким морским животным.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58450" y="4374020"/>
            <a:ext cx="42279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отлива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отступает, на песке остаются раковины, следы и крошечные канавки. По ним легко понять, что у берега кипела скрытая жизнь.
</a:t>
            </a:r>
            <a:endParaRPr lang="en-US" sz="10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4076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цвет моря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самого берега море может казаться почти прозрачным. В неглубокой воде хорошо видны песок, камешки и движение маленьких волн.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солнце делает воду светлее и живее. Когда небо ясное, море словно сияет и меняет оттенок прямо на глазах.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и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воды зависит от того, какое дно скрыто под ней. Над песком море выглядит мягче и светлее, а над глубиной — темнее.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над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затянуто облаками, море становится спокойнее по цвету. В пасмурный день оно выглядит чуть строже, чем в яркую погоду.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птицы над побережьем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03107" y="188692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в небе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часто кружат над морем и громко перекликаются. Они внимательно следят за водой, потому что умеют замечать рыбу даже издалека.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541873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крачки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Крачки летают легко и стремительно, словно стрелы. Они ловко ныряют за добычей и потом снова поднимаются в яркое небо.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4780629" y="18869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бакланы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Бакланы нередко сидят на камнях, пирсах и лодках, расправив крылья. Так они отдыхают после поиска рыбы и сушат перья на ветру.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7019408" y="1887001"/>
            <a:ext cx="18213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спокойной бухтой птицам удобно искать пищу и наблюдать за волнами. Поэтому возле тёплого моря всегда слышно движение крыльев и крики.
</a:t>
            </a:r>
            <a:endParaRPr lang="en-US" sz="100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море помогает людям отдыхать
</a:t>
            </a:r>
            <a:endParaRPr lang="en-US" sz="2223" dirty="0"/>
          </a:p>
        </p:txBody>
      </p:sp>
      <p:sp>
        <p:nvSpPr>
          <p:cNvPr id="12" name="Text 2"/>
          <p:cNvSpPr txBox="1"/>
          <p:nvPr/>
        </p:nvSpPr>
        <p:spPr>
          <a:xfrm>
            <a:off x="323725" y="1747051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тёплой воде приятно купаться, особенно в жаркий день. Море помогает освежиться, а после заплыва хочется смеяться и плескаться ещё немного.
</a:t>
            </a:r>
            <a:endParaRPr lang="en-US" sz="1077" dirty="0"/>
          </a:p>
        </p:txBody>
      </p:sp>
      <p:sp>
        <p:nvSpPr>
          <p:cNvPr id="13" name="Text 3"/>
          <p:cNvSpPr txBox="1"/>
          <p:nvPr/>
        </p:nvSpPr>
        <p:spPr>
          <a:xfrm>
            <a:off x="323725" y="2573683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песке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берегу можно строить замки, рыть дорожки и собирать маленькие сокровища. Песок легко рассыпается и снова послушно принимает любую форму.
</a:t>
            </a:r>
            <a:endParaRPr lang="en-US" sz="980" dirty="0"/>
          </a:p>
        </p:txBody>
      </p:sp>
      <p:sp>
        <p:nvSpPr>
          <p:cNvPr id="14" name="Text 4"/>
          <p:cNvSpPr txBox="1"/>
          <p:nvPr/>
        </p:nvSpPr>
        <p:spPr>
          <a:xfrm>
            <a:off x="323725" y="3400316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вдоль берега подходит для спокойных прогулок. Во время ходьбы можно слушать шум волн, смотреть на горизонт и замечать, как меняется небо.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323725" y="4226949"/>
            <a:ext cx="30429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семьи часто приезжают к морю вместе. Здесь удобно проводить время, отдыхать от дел и набираться сил для новых приключений.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день у моря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на основе простых правил безопасного отдыха у воды.
</a:t>
            </a:r>
            <a:endParaRPr lang="en-US" sz="112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море солёное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в воде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морской воде растворены соли и другие минеральные вещества. Именно они делают вкус моря солёным и узнаваемым даже издалека.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821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они берутся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попадают в море с речной водой, дождями и подводными источниками. Вода движется, перемешивается и постепенно накапливает эти вещества.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84200" y="1232400"/>
            <a:ext cx="2779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пить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вода не подходит для питья человеку. Она слишком солёная, поэтому утолить жажду ею нельзя, даже если очень хочется.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539"/>
            <a:ext cx="5433300" cy="15334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3054139"/>
            <a:ext cx="5433300" cy="153342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Ракушки, камешки и морские находки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2498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в ладонях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влажном песке лежат гладкие камешки и перламутровые раковины, а ребёнок осторожно держит их в ладонях. Рядом стоит маленькая корзинка, чтобы находки не потерялись. Такие морские сокровища особенно радуют, когда море совсем рядом.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79950" y="3052400"/>
            <a:ext cx="3055800" cy="15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мокром песке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волны на берегу остаются тонкие следы, как будто кто-то прошёлся по пляжу босиком. В них можно заметить отпечатки ракушек, палочек и маленьких лапок. Это настоящая карта морского утра, только очень короткая.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тёплых морей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1000" y="1629373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Пловцы и ныряльщики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Дельфины и многие рыбы быстро двигаются в открытой воде. Они держатся стаями, чтобы легче искать пищу и вовремя замечать опасность. В море им хватает места для длинных путешествий.
</a:t>
            </a:r>
            <a:endParaRPr lang="en-US" sz="1048" dirty="0"/>
          </a:p>
        </p:txBody>
      </p:sp>
      <p:sp>
        <p:nvSpPr>
          <p:cNvPr id="12" name="Text 3"/>
          <p:cNvSpPr txBox="1"/>
          <p:nvPr/>
        </p:nvSpPr>
        <p:spPr>
          <a:xfrm>
            <a:off x="261000" y="2493996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прячутся у дна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Осьминоги, морские ежи и некоторые моллюски стараются быть незаметными. Они скрываются среди камней, в песке и в водорослях, где их труднее увидеть хищникам и сильным волнам.
</a:t>
            </a:r>
            <a:endParaRPr lang="en-US" sz="1048" dirty="0"/>
          </a:p>
        </p:txBody>
      </p:sp>
      <p:sp>
        <p:nvSpPr>
          <p:cNvPr id="13" name="Text 4"/>
          <p:cNvSpPr txBox="1"/>
          <p:nvPr/>
        </p:nvSpPr>
        <p:spPr>
          <a:xfrm>
            <a:off x="258450" y="3358618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 панцирем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черепахи защищены крепким панцирем, а у крабов есть твёрдый покров и клешни. Такие особенности помогают им выживать, находить еду и осторожно передвигаться по берегу и мелководью.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8450" y="4223225"/>
            <a:ext cx="4227900" cy="6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водорослей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дают укрытие и помогают многим морским животным чувствовать себя безопаснее. Среди их длинных лент прячутся мальки рыб, маленькие рачки и другие крошечные жители прибрежных вод.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легко повредить, а восстанавливаются они очень медленно. Именно поэтому кораллы особенно важно беречь и не трогать.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NOAA Coral Reef Conservation Program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1 см в год
</a:t>
            </a:r>
            <a:endParaRPr lang="en-US" sz="6441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медленно растут многие кораллы, поэтому рифу нужны десятки и сотни лет, чтобы стать большим и заметным.
</a:t>
            </a:r>
            <a:endParaRPr lang="en-US" sz="220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у тёплого моря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поднимается, воздух ещё свежий, а море выглядит спокойным. На пляже приятно гулять, потому что жара только начинается и ветерок мягко охлаждает лицо.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бриз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берег нагревается, с воды приходит лёгкий ветер. Он приносит прохладу, шевелит паруса и помогает легче переносить тёплый день у моря.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летний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жары набегает небольшой дождь. Он быстро проходит, оставляя мокрый песок, чистый воздух и лужицы, в которых отражается небо.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закату становится тише и прохладнее. Море темнеет, волны звучат мягче, и на побережье приятно гулять всей семьёй.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оживает движением и светом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яхты в спокойной бухте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тихо покачиваются белые яхты и небольшие катера. Вода почти не волнуется, а на горизонте видна ровная линия моря и светлое небо. Такая картина всегда выглядит празднично и спокойно.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лодки и рыбацкие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Неподалёку от берега можно увидеть рыбацкие лодки, аккуратно сложенные сети и прочные причалы. В порту стоят маяк и краны, а по воде медленно проходят корабли, направляясь к открытым морским путям.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полезен морской воздух
</a:t>
            </a:r>
            <a:endParaRPr lang="en-US" sz="2223" dirty="0"/>
          </a:p>
        </p:txBody>
      </p:sp>
      <p:sp>
        <p:nvSpPr>
          <p:cNvPr id="11" name="Text 2"/>
          <p:cNvSpPr txBox="1"/>
          <p:nvPr/>
        </p:nvSpPr>
        <p:spPr>
          <a:xfrm>
            <a:off x="323725" y="17470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Свежесть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воздух кажется особенно чистым и влажным. После прогулки у берега дышится легче, а шум волн помогает спокойно идти и не торопиться.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3725" y="2573683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без скуки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пляже хочется больше ходить, собирать ракушки и играть в песке. Такая активность помогает телу двигаться, а голове — отдыхать от лишних забот.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23725" y="3400316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после купания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воды полезно вытереться насухо, переодеться в сухую одежду и немного посидеть в тени. Так организм отдыхает и не устаёт от жары.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23725" y="4226950"/>
            <a:ext cx="37731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самочувствии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Панама, вода и перерыв от солнца помогают чувствовать себя лучше. Если беречь силы, день у моря приносит радость, а не усталость.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морю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начинается отдых у побережья и какие впечатления ждут в первый день.
</a:t>
            </a:r>
            <a:endParaRPr lang="en-US" sz="11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1836742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5309" y="3151554"/>
            <a:ext cx="339300" cy="339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25684" y="1852258"/>
            <a:ext cx="346800" cy="30826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925684" y="3167071"/>
            <a:ext cx="346800" cy="308267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истории и легенды
</a:t>
            </a:r>
            <a:endParaRPr lang="en-US" sz="1823" dirty="0"/>
          </a:p>
        </p:txBody>
      </p:sp>
      <p:sp>
        <p:nvSpPr>
          <p:cNvPr id="1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9" name="Text 2"/>
          <p:cNvSpPr txBox="1"/>
          <p:nvPr/>
        </p:nvSpPr>
        <p:spPr>
          <a:xfrm>
            <a:off x="737719" y="1878575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Русалки в сказках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морских сказках русалки часто поют у берегов и зовут смелых путешественников. Такие истории делают море похожим на волшебный мир, полный тайн и неожиданностей.
</a:t>
            </a:r>
            <a:endParaRPr lang="en-US" sz="1000" dirty="0"/>
          </a:p>
        </p:txBody>
      </p:sp>
      <p:sp>
        <p:nvSpPr>
          <p:cNvPr id="20" name="Text 3"/>
          <p:cNvSpPr txBox="1"/>
          <p:nvPr/>
        </p:nvSpPr>
        <p:spPr>
          <a:xfrm>
            <a:off x="737748" y="3193398"/>
            <a:ext cx="2369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на дне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Пиратские сказания рассказывают о сундуках с монетами, спрятанных островах и подводных пещерах. Такие сюжеты особенно будоражат воображение и заставляют мечтать о настоящем морском поиске.
</a:t>
            </a:r>
            <a:endParaRPr lang="en-US" sz="976" dirty="0"/>
          </a:p>
        </p:txBody>
      </p:sp>
      <p:sp>
        <p:nvSpPr>
          <p:cNvPr id="21" name="Text 4"/>
          <p:cNvSpPr txBox="1"/>
          <p:nvPr/>
        </p:nvSpPr>
        <p:spPr>
          <a:xfrm>
            <a:off x="4431869" y="1878597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Капитаны и корабли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легендах капитаны отправляются в дальние плавания, борются со штормами и ищут верный путь по звёздам. Их приключения учат смелости, терпению и умению не сдаваться.
</a:t>
            </a:r>
            <a:endParaRPr lang="en-US" sz="1000" dirty="0"/>
          </a:p>
        </p:txBody>
      </p:sp>
      <p:sp>
        <p:nvSpPr>
          <p:cNvPr id="22" name="Text 5"/>
          <p:cNvSpPr txBox="1"/>
          <p:nvPr/>
        </p:nvSpPr>
        <p:spPr>
          <a:xfrm>
            <a:off x="4431869" y="3193403"/>
            <a:ext cx="23700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легенды часто ведут к островам, где живут необычные люди, птицы и животные. Эти истории помогают понять, почему море всегда казалось людям загадочным и бесконечно интересным.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221546"/>
            <a:ext cx="9144000" cy="29200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взять с собой на пляж
</a:t>
            </a:r>
            <a:endParaRPr lang="en-US" sz="2223" dirty="0"/>
          </a:p>
        </p:txBody>
      </p:sp>
      <p:sp>
        <p:nvSpPr>
          <p:cNvPr id="11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8097" y="188692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Панама, крем от солнца и очки помогают не щуриться и не перегреваться. В жаркий день это не просто удобно, а очень разумно.
</a:t>
            </a:r>
            <a:endParaRPr lang="en-US" sz="903" dirty="0"/>
          </a:p>
        </p:txBody>
      </p:sp>
      <p:sp>
        <p:nvSpPr>
          <p:cNvPr id="13" name="Text 3"/>
          <p:cNvSpPr txBox="1"/>
          <p:nvPr/>
        </p:nvSpPr>
        <p:spPr>
          <a:xfrm>
            <a:off x="2062126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перекус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нужна обязательно, чтобы не испытывать жажду после игр и прогулок. Если взять лёгкий перекус, силы сохранятся дольше.
</a:t>
            </a:r>
            <a:endParaRPr lang="en-US" sz="903" dirty="0"/>
          </a:p>
        </p:txBody>
      </p:sp>
      <p:sp>
        <p:nvSpPr>
          <p:cNvPr id="14" name="Text 4"/>
          <p:cNvSpPr txBox="1"/>
          <p:nvPr/>
        </p:nvSpPr>
        <p:spPr>
          <a:xfrm>
            <a:off x="3846148" y="18869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 и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 пригодится после купания, а запасная сухая одежда поможет быстро согреться. Так возвращаться с пляжа будет комфортнее и веселее.
</a:t>
            </a:r>
            <a:endParaRPr lang="en-US" sz="903" dirty="0"/>
          </a:p>
        </p:txBody>
      </p:sp>
      <p:sp>
        <p:nvSpPr>
          <p:cNvPr id="15" name="Text 5"/>
          <p:cNvSpPr txBox="1"/>
          <p:nvPr/>
        </p:nvSpPr>
        <p:spPr>
          <a:xfrm>
            <a:off x="5630188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игр в песке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Ведёрко и совок превращают обычный песок в строительную площадку. Из них легко делать башни, дорожки и большие морские замки.
</a:t>
            </a:r>
            <a:endParaRPr lang="en-US" sz="903" dirty="0"/>
          </a:p>
        </p:txBody>
      </p:sp>
      <p:sp>
        <p:nvSpPr>
          <p:cNvPr id="16" name="Text 6"/>
          <p:cNvSpPr txBox="1"/>
          <p:nvPr/>
        </p:nvSpPr>
        <p:spPr>
          <a:xfrm>
            <a:off x="7414237" y="1887001"/>
            <a:ext cx="1451400" cy="140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мелочи
</a:t>
            </a:r>
            <a:pPr algn="l" indent="0" marL="0">
              <a:lnSpc>
                <a:spcPct val="115000"/>
              </a:lnSpc>
              <a:buNone/>
            </a:pPr>
            <a:r>
              <a:rPr lang="en-US" sz="5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обувь, пляжная сумка и зонт делают отдых удобнее. Вещи лежат аккуратно, а ребёнок может спокойно идти по горячему песку.
</a:t>
            </a:r>
            <a:endParaRPr lang="en-US" sz="90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87840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бережного отношения к морю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отдыха нужно собрать все упаковки, бутылки и салфетки. Даже маленький мусор может испортить пляж и навредить морским животным.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17396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хрупкое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Ракушки, кораллы и живых обитателей берега лучше не ломать и не хватать руками. У моря у каждого есть свой дом, и его важно сохранить.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54792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кормить чем попало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и сладости не подходят морским животным. Лучше просто наблюдать за ними со стороны и не мешать им искать естественную еду.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92183" y="1238670"/>
            <a:ext cx="20718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Оставить берег чистым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уходом стоит проверить место отдыха ещё раз. Чистый пляж радует людей, птиц и рыб, а море остаётся красивым и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 остаётся в памяти надолго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 дарит солнце, движение волн, яркие краски и встречи с удивительными обитателями. Если быть осторожным и беречь берег, оно долго будет радовать людей и природу.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2026-05-26T10:41:05Z</dcterms:created>
  <dcterms:modified xsi:type="dcterms:W3CDTF">2026-05-26T10:41:05Z</dcterms:modified>
</cp:coreProperties>
</file>