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лесу нужна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 лучше слышит и лучше бережёт своих жителей.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дом, где важно не шуметь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живут птицы, звери и насекомые, и у каждого есть своё укрытие, гнездо или норка. Тишина помогает им жить спокойно, а нам — не мешать их важным лесным делам.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пугают животных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125775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Чуткий слух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лесных жителей очень острый слух. Резкий крик, хлопок или громкий смех заставляют их насторожиться, спрятаться или убежать подальше от человека.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2385147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уходят на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пугается, оно тратит силы не на поиск еды и отдых, а на тревогу. После этого ему труднее спокойно жить и заботиться о себе.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45100" y="3644522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безопаснее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тише ведут себя люди в лесу, тем увереннее чувствуют себя его жители. Тогда им проще кормиться, отдыхать и не прятаться без нужды.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нужна тишина рядом с гнездом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5100" y="1350503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слышат звуки и по ним понимают, что рядом может быть опасность. Если вокруг слишком шумно, им труднее вовремя заметить тревогу и подать сигнал другим.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5100" y="2729192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Кормить птенцов сложнее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громко разговаривают, птицам труднее подлетать к гнезду и приносить еду птенцам. Им приходится быть осторожнее и тратить больше сил.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4107881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должно быть спокойным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тропинка рядом с деревьями помогает птицам не тревожиться. Тогда они лучше охраняют гнездо и заботятся о своих малышах без лишнего страха.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защищает птенцов и детёнышей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ещё беззащитны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в гнезде и зверята в норе пока не умеют быстро убегать. Поэтому им особенно нужна спокойная обстановка без громких шагов и криков.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не отходят далеко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шумно, взрослые животные могут насторожиться и держаться подальше. Тогда малышам труднее получать еду и защиту от своих родителей.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 расти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возле гнезда и норы тихо, детёныши чувствуют себя увереннее. Им легче расти, отдыхать и оставаться в безопасности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в лесу шумно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 последствий громких звуков для лесных жителей.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слышны лесные звуки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говорят тихо, можно услышать весёлое пение птиц. Оно помогает замечать, что лес живёт своей спокойной жизнью и совсем не спит.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насекомые становятся заметнее, когда вокруг спокойно. Жужжание и тихое движение в траве напоминают, что в лесу кипит жизнь.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Стук дятла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слышен стук дятла по стволу. По этому звуку можно догадаться, что птица ищет корм или трудится у дерева.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ветер двигает ветви и листья, и лес начинает тихо шептать. Этот шорох помогает почувствовать настроение природы и не пропустить её маленькие чудеса.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идти по лесной тропинке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Шагаем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лучше идти не спеша и не бегать без нужды. Тогда легче смотреть под ноги, не шуметь и не мешать лесным жителям.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трогаем чужие домики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размахивать руками возле кустов, заглядывать в гнёзда или трогать норы. Это может напугать животных и нарушить их покой.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рядом с группой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вместе по тропинке, никто не отстанет и не потеряется. Спокойная группа слышит друг друга лучше и чувствует себя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нужны крики и громкая музыка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разносится далеко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и резкие крики легко летят между деревьями. Для зверей и птиц это звучит как тревожный сигнал, поэтому они сразу настораживаются.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труднее слышать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шума человек сам хуже замечает важные звуки: треск ветки, голос взрослого, шорох зверя или чьё-то предупреждение рядом.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— значит безопасно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лесу спокойно, всем легче понимать, что происходит вокруг. Люди идут внимательнее, а животные не пугаются без причины.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тишина помогает не потеряться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Идём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группа движется спокойно, взрослого легче слышать, а товарищи не расходятся в разные стороны.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Возвращаемся без лишней суеты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никто не шумит, проще не отставать и идти по знакомой дороге обратно.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Замечаем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идти удобнее: видно тропинку, большое дерево, мостик, указатель или поляну.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тихого поведения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лесной прогулки: спокойные шаги, тихий голос и бережное отношение к природе.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мягкой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лесной тропинке хорошо видны отпечатки лап и маленькие ямки. Если идти тихо, можно заметить, кто проходил здесь утром: заяц, лиса или ёж. Лес будто оставил подсказки для внимательных глаз.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под шишкой и листом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опавшими листьями прячутся жуки, а под шишками можно найти следы работы белок. Тихие дети с увеличительным стеклом рассматривают землю очень осторожно, чтобы не потревожить маленьких жителей и не спугнуть их.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Перышко на тропинке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дороге лежит лёгкое перо, тонкий листок или сухая веточка. Такие находки рассказывают о жизни птиц и деревьев не хуже длинного рассказа. Главное — смотреть внимательно и не спешить, тогда лес сам раскроет свои маленькие тайны.
</a:t>
            </a:r>
            <a:endParaRPr lang="en-US" sz="1189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за лесом можно без шума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полезна и для людей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успокоиться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тихом лесу человек быстрее отдыхает от городского шума. Спокойные звуки природы помогают дыханию стать ровнее, а мысли — тише и яснее.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красоту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не гремит музыка и не звучат крики, легче увидеть солнечные пятна на траве, красивые листья и смешную шишку у корня дерева.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Становимся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учит слушать лес, друзей и самого себя. Так прогулка проходит спокойнее, а человек чувствует себя гостем, который умеет вести себя бережно.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запоминает, как мы себя ведём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125775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выбирают спокойные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одном уголке часто шумят, звери начинают обходить его стороной. Они помнят, где было страшно, и ищут более тихие и безопасные тропки для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2385147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гости возвращаются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приходят без криков и суеты, лесные жители чувствуют себя увереннее. Тогда птицы, звери и насекомые чаще остаются поблизости и не спешат прятаться.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45100" y="3644522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память леса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словно отмечает, где с ним обращались бережно. Если гости ведут себя спокойно, он дольше остаётся живым, красивым и полным настоящих лесных звуков.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 вместо шума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прогулки: как радоваться лесу спокойно и не мешать его жителям.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важна даже для маленьких насекомых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несёт свою ношу
</a:t>
            </a:r>
            <a:pPr algn="ctr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идёт по листу с крошечной крошкой, как настоящий силач. Если рядом топнуть или громко крикнуть, он может сбиться с пути и спрятаться. Для такого маленького работника тишина — это спокойный день без лишней суеты.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отдыхает на зелёном листе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садится на лист и раскрывает крылья, будто показывает красивый рисунок. Резкое движение или шум заставляют её вспорхнуть раньше времени. Тогда ей труднее найти нектар и спокойно отдохнуть в своём лесном уголке.
</a:t>
            </a:r>
            <a:endParaRPr lang="en-US" sz="11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любит вежливых гостей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оставляем следов беспорядка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гость уносит с собой мусор и не бросает его под куст. Чистая тропинка помогает лесу оставаться красивым, а животным — не путаться в чужих отходах.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ветки и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ломать ветки и не рвать лишние цветы, растения продолжают расти и радовать всех. Лес тогда выглядит живым, а не обиженным после слишком шумного визита.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спокойно и тихо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шаги и спокойный голос не пугают птиц и зверей. Такой гость не мешает лесным жителям заниматься своими важными делами: искать еду, строить дом и растить малышей.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Становимся друзьями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леса думает не только о себе, но и о тех, кто живёт рядом. Он помогает природе оставаться безопасной, чистой и уютной для всех её обитателей.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мы ведём себя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спокойной прогулки: внимание к звукам леса, тихие шаги и бережное отношение к природе.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тишина в лесу — это уважение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мешаем жить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 тихо, он не тревожит птиц, зверей и насекомых. Лесные жители могут заниматься своими делами спокойно, будто рядом очень воспитанный гость.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показываем заботу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говорит о внимании к природе лучше длинных слов. Если не шуметь, значит, мы думаем о тех, кому нужен покой, и стараемся быть осторожными.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становимся частью леса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поведение помогает почувствовать себя не хозяином, а другом природы. Тогда лес отвечает красотой, свежим воздухом и чудесными звуками, которые хочется беречь.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 — счастливый лес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ведём себя тихо, лесные жители не пугаются и могут спокойно жить, расти и заботиться о детёнышах. А мы слышим настоящую музыку природы и становимся её друзьями.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2026-05-25T16:42:54Z</dcterms:created>
  <dcterms:modified xsi:type="dcterms:W3CDTF">2026-05-25T16:42:54Z</dcterms:modified>
</cp:coreProperties>
</file>