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классов и семейств цветковых растений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— главные растения Земли, делятся на однодольные и двудольные.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растения: история и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появились более 130 млн лет назад и составляют 90% всех растений. Они обеспечивают пищей и кислородом, играя ключевую роль в биосфере.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однодольных и двудольных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Однодольные: структура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имеют одну семядолю и простое жилкование листа. Среди них — пшеница и кукуруза, важные злаки для питания людей.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Двудольные: отличие и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обладают двумя семядолями и сетчатым жилкованием. К ним относятся розы и фасоль — разнообразные растения с разными формами листьев.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однодольных и двудольных растений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Двудольные насчитывают более 200 тысяч видов, что влияет на разнообразие флоры.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численность двудольных связана с их сложным строением и адаптивностью.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лепестков и тычинок помогает выделять классы: у однодольных цветки обычно трехчленные.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Пятипалые цветки чаще встречаются у двудольных, что отражает их сложную структуру.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завязи и расположения частей позволяют определить семейство растения среди цветковых.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в классификации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Розовые: характеристика и известные виды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представителей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включают деревья и кустарники с простыми листьями и крупными пятилепестковыми цветками, например, яблоня и вишня.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 и их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варьируются от яблок до ягод и сборных, что влияет на распространение и культуру использования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— источник основных фруктов умеренного климата, таких как яблоки и груши.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содержат витамины C и А, полезные сахара и органические кислоты, укрепляющие здоровье.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фрукты помогают поддерживать иммунитет и обеспечивают организм энергией.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розовых в питание человека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Антиоксиданты и клетчатка улучшают пищеварение и способствуют долголетию.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Злаковые: признаки и важные культуры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узкие листья с параллельным жилкованием — характерная черта злаковых, что помогает им адаптироваться.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соцветия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Пустотелые соломины и колосовидные соцветия обеспечивают высокую эффективность размножения и урожайность.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кукуруза и рис — основные зерновые культуры, служащие пищей для миллиардов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пищевых растений разных семейств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особенности трех семейств: злаковые, розовые и паслёновые.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строится на разнообразии семейств, обеспечивающих разные питательные вещества.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 шестью лепестками и ланцетные листья — ключевые отличия представителей.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семейства Лилейные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часто луковичная, как у лука, чеснока и тюльпана, что облегчает хранение питательных веществ.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Распространены повсеместно и используются как декоративные и пищевые растения в культуре.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Паслёновые (Solanaceae): разнообразие форм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представителей семейства Паслёновые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Паслёновые включают в себя травы, кустарники и даже небольшие деревья. Они имеют сложные цветки с пятью сросшимися лепестками. Среди известных растений — картофель и томат, которые крайне важны в питании человека.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плодов в семействе Паслёновые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обычно пятичленные с характерными сросшимися венчиками. Плоды могут быть ягодами, как у томата, или сухими коробочками. Эти особенности помогают определить представителей семейства и их биологическую роль.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характеризуются плодом-бобом и парноперистым расположением листьев, что отличает их среди цветковых растений.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Бобовые (Fabaceae): роль в природе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клубеньковые бактерии рода Rhizobium фиксируют атмосферный азот, улучшая плодородие почв и способствуя земледелию.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основным источником растительного белка и важной частью севооборота, поддерживая питание животных и человека.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бобовых и злаковых: питание и свойства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по питательным веществам между двумя важными семействами цветковых.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бобовых и злаковых обеспечивает сбалансированный рацион с полноценным набором питательных веществ.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Всемирная организация здравоохранения (ВОЗ)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Крестоцветные (Brassicaceae): особенности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цветков крестоцветных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крестоцветных цветки имеют четыре лепестка, расположенные крест-накрест, что отражено в названии. Плод представлен стручком или стручочком, часто с простой формой листьев.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жизненных форм и представителей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включает травы и кустарники, такие как капуста, редис и горчица. Их строение и плоды адаптированы к разным условиям жизни, что делает их широко распространёнными.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в виде корзинок состоят из множества мелких цветков, что увеличивает шансы опыления и семенного размножения.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Астровые широко распространены в разнообразных ландшафтах, от степей до пустынь, поддерживая разнообразие экосистем.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Представители, такие как подсолнечник и ромашка, важны для сельского хозяйства и медицины, способствуя биоразнообразию.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Астровые (Asteraceae): строение и роль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цветковых к опылению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привлечения опылителей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цветковых растений обладают разнообразной окраской, ароматом и нектарниками, что привлекает насекомых, птиц и других опылителей, обеспечивая эффективный перенос пыльцы.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опыления у цветковых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как механизмы самопыления, так и перекрёстного опыления. Например, пчёлы переносят пыльцу между цветками, повышая генетическое разнообразие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размножения цветковых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от цветка к плоду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экзотических цветковых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Раффлезия — крупнейший одиночный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раффлезии превышает один метр. Это паразитическое растение, лишённое листьев и стебля, уникальное по своей массе среди цветковых.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Аморфофаллус гигантский и его запах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достигает в высоту до трёх метров и выделяет сильный, неприятный запах, напоминающий разлагающуюся плоть для привлечения опылителей.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— растения‑хищники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Мухоловка ловит насекомых с помощью быстро закрывающихся ловушек, компенсируя недостаток питательных веществ в почве экзотических ареалов.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служат основным источником пищи, лекарств, тканей и древесины, удовлетворяя разнообразные человеческие потребности.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цветковых растений для человека и природы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круговороте веществ и регулировании климата, поддерживая экологический баланс планеты.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природные сообщества и способствуют сохранению биоразнообразия, обеспечивая среду обитания для множества организмов.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используются в декоративном искусстве, строительстве и народной медицине, что подчеркивает их практическую значимость.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классов и семейств цветковых растений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разнообразия и особенностей цветковых растений усиливает уважение к природе и способствует сознательному использованию биологических знаний в повседневной жизни.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2026-05-08T22:48:00Z</dcterms:created>
  <dcterms:modified xsi:type="dcterms:W3CDTF">2026-05-08T22:48:00Z</dcterms:modified>
</cp:coreProperties>
</file>