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колониальной системы: как мир стал другим после 1945 года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колонии Азии и Африки обрели свободу и изменили мир после войны.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система строилась на неравенстве: метрополия управляла чужими территориями, забирала сырьё и использовала местный труд. У колоний почти не было прав, а их хозяйство служило интересам европейских держав, а не жителей этих земель.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система: власть и зависимость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колониальные империи ослабли
</a:t>
            </a:r>
            <a:endParaRPr lang="en-US" sz="3097" dirty="0"/>
          </a:p>
        </p:txBody>
      </p:sp>
      <p:sp>
        <p:nvSpPr>
          <p:cNvPr id="10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75675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 особенно Вторая мировая война истощили Европу: не хватало денег, людей и техники. Содержать далёкие колонии стало намного труднее и дороже, чем прежде.
</a:t>
            </a:r>
            <a:endParaRPr lang="en-US" sz="1514" dirty="0"/>
          </a:p>
        </p:txBody>
      </p:sp>
      <p:sp>
        <p:nvSpPr>
          <p:cNvPr id="12" name="Text 3"/>
          <p:cNvSpPr txBox="1"/>
          <p:nvPr/>
        </p:nvSpPr>
        <p:spPr>
          <a:xfrm>
            <a:off x="3329317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Франция и другие державы уже не могли поддерживать прежний контроль силой. Их армии и экономика были ослаблены, а колониальная система стала менее устойчивой.
</a:t>
            </a:r>
            <a:endParaRPr lang="en-US" sz="1454" dirty="0"/>
          </a:p>
        </p:txBody>
      </p:sp>
      <p:sp>
        <p:nvSpPr>
          <p:cNvPr id="13" name="Text 4"/>
          <p:cNvSpPr txBox="1"/>
          <p:nvPr/>
        </p:nvSpPr>
        <p:spPr>
          <a:xfrm>
            <a:off x="6082971" y="1221250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национальных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колониях усиливались партии, профсоюзы и организации, которые требовали равных прав и самоуправления. Появлялись лидеры, способные объединять людей вокруг идеи независимости.
</a:t>
            </a:r>
            <a:endParaRPr lang="en-US" sz="1328" dirty="0"/>
          </a:p>
        </p:txBody>
      </p:sp>
      <p:sp>
        <p:nvSpPr>
          <p:cNvPr id="14" name="Text 5"/>
          <p:cNvSpPr txBox="1"/>
          <p:nvPr/>
        </p:nvSpPr>
        <p:spPr>
          <a:xfrm>
            <a:off x="575675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ожидания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колоний, служившие в армиях метрополий и работавшие на военные нужды, после войны ожидали свободы и политических прав. Возврата к старому порядку уже не хотели.
</a:t>
            </a:r>
            <a:endParaRPr lang="en-US" sz="1458" dirty="0"/>
          </a:p>
        </p:txBody>
      </p:sp>
      <p:sp>
        <p:nvSpPr>
          <p:cNvPr id="15" name="Text 6"/>
          <p:cNvSpPr txBox="1"/>
          <p:nvPr/>
        </p:nvSpPr>
        <p:spPr>
          <a:xfrm>
            <a:off x="3329317" y="2902488"/>
            <a:ext cx="22656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самоопределение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право народов на самоопределение стало частью международной политики. Это усилило давление на колониальные державы и поддержало борьбу за независимость.
</a:t>
            </a:r>
            <a:endParaRPr lang="en-US" sz="143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мифа о непобедимости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показала, что европейские империи не всесильны. Быстрые успехи Японии в Азии подорвали веру в вечное господство старых колониальных держав.
</a:t>
            </a:r>
            <a:endParaRPr lang="en-US" sz="1665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на войне
</a:t>
            </a:r>
            <a:pPr algn="l" indent="0" marL="0">
              <a:lnSpc>
                <a:spcPct val="100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жителей колоний участвовали в боевых действиях, строили дороги, снабжали армии и воевали далеко от дома. После этого многие требовали равного отношения и свободы.
</a:t>
            </a:r>
            <a:endParaRPr lang="en-US" sz="1503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кризиса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сделали колониализм более уязвимым: старые методы контроля уже не работали так, как раньше. Именно поэтому распад империй после 1945 года пошёл быстрее.
</a:t>
            </a:r>
            <a:endParaRPr lang="en-US" sz="1508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как переломный момент
</a:t>
            </a:r>
            <a:endParaRPr lang="en-US" sz="2903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росло число независимых стран
</a:t>
            </a:r>
            <a:endParaRPr lang="en-US" sz="297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особенно быстро освобождались страны Азии и Африки, а пик пришёлся на 1960 год.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резкий рост деколонизации в середине XX века, особенно в 1960-е годы.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деколонизации стран Азии и Африки, 1945–1970-е годы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крупные успехи деколонизации в Азии
</a:t>
            </a:r>
            <a:endParaRPr lang="en-US" sz="2903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83700" y="1226774"/>
            <a:ext cx="80187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Пакистан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1947 году Британская Индия прекратила существование как колония: появились два независимых государства — Индия и Пакистан. Это стало одним из самых заметных событий послевоенной Азии.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83700" y="2276824"/>
            <a:ext cx="80187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1949 году Индонезия добилась независимости после борьбы с Нидерландами. Победа показала, что даже крупная колония может добиться свободы при сильном национальном движении.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783700" y="3326874"/>
            <a:ext cx="80187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страны одними из первых доказали, что колониальная система не вечна. Их успехи вдохновили освободительные движения в Африке и других регионах мира.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борьба за независимость и её последствия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Ключевыми фигурами борьбы были Махатма Ганди и Джавахарлал Неру. Они добивались свободы страны и выступали за политические права индийцев.
</a:t>
            </a:r>
            <a:endParaRPr lang="en-US" sz="1487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Ненасильственный протест
</a:t>
            </a:r>
            <a:pPr algn="l" indent="0" marL="0">
              <a:lnSpc>
                <a:spcPct val="100000"/>
              </a:lnSpc>
              <a:buNone/>
            </a:pPr>
            <a:r>
              <a:rPr lang="en-US" sz="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основе движения лежали бойкоты, гражданское неповиновение, массовые демонстрации и отказ выполнять колониальные законы. Такой путь сделал борьбу особенно массовой.
</a:t>
            </a:r>
            <a:endParaRPr lang="en-US" sz="1306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1947 году Индия была разделена на Индию и Пакистан. Раздел сопровождался переселением миллионов людей и тяжёлыми межобщинными столкновениями.
</a:t>
            </a:r>
            <a:endParaRPr lang="en-US" sz="1419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не решила все проблемы сразу: новая граница стала источником боли и конфликтов. Но именно Индия стала символом успешной антиколониальной борьбы.
</a:t>
            </a:r>
            <a:endParaRPr lang="en-US" sz="141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Африки: от первых побед к Году Африки
</a:t>
            </a:r>
            <a:endParaRPr lang="en-US" sz="2569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получили Марокко и Тунис. Эти успехи показали, что колониальные империи в Африке начинают терять контроль над своими территориями.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28188" y="1567000"/>
            <a:ext cx="2192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
</a:t>
            </a:r>
            <a:pPr algn="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17 африканских государств стали независимыми. Этот год вошёл в историю как Год Африки и стал символом быстрого распада колониальной системы.
</a:t>
            </a:r>
            <a:endParaRPr lang="en-US" sz="1321" dirty="0"/>
          </a:p>
        </p:txBody>
      </p:sp>
      <p:sp>
        <p:nvSpPr>
          <p:cNvPr id="12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новые границы совпадали со старыми колониальными линиями. Из-за этого позже возникали споры между соседями и внутренние конфликты.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2808250" y="38349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1957
</a:t>
            </a:r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Гана стала первой страной к югу от Сахары, добившейся независимости в этот период. Её пример вдохновил соседние африканские народы.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колония становилась независимым государством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деколонизации: от роста национального движения до международного признания.
</a:t>
            </a:r>
            <a:endParaRPr lang="en-US" sz="239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распада колониальной системы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путь к независимости был разным: где-то всё решали переговоры, а где-то — длительная война.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 год стал самым заметным пиком распада колониальной системы, а способы получения независимости сильно различались.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деколонизации, 1947–1962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везде деколонизация проходила мирно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Метрополии не спешили уходить из территорий, где были нефть, полезные ископаемые, плодородные земли или удобные порты. Поэтому освобождение часто встречало жёсткое сопротивление и репрессии.
</a:t>
            </a:r>
            <a:endParaRPr lang="en-US" sz="149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Силовой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Вьетнаме, Алжире, Кении и Анголе колониальные власти и армии пытались подавить национальные движения силой. Это превращало борьбу за свободу в долгие войны.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конфликты приносили гибель мирных жителей, разрушение городов и деревень, беженцев и нехватку продовольствия. После войны странам приходилось заново строить хозяйство и управление.
</a:t>
            </a:r>
            <a:endParaRPr lang="en-US" sz="1494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провозглашения независимости многие государства сталкивались с нестабильностью, внутренними конфликтами и нехваткой опыта управления. Мирный переход к свободе получался далеко не везде.
</a:t>
            </a:r>
            <a:endParaRPr lang="en-US" sz="15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Алжирская война как символ сопротивления колониализму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война
</a:t>
            </a:r>
            <a:pPr algn="l" indent="0" marL="0">
              <a:lnSpc>
                <a:spcPct val="100000"/>
              </a:lnSpc>
              <a:buNone/>
            </a:pPr>
            <a:r>
              <a:rPr lang="en-US" sz="6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Алжирская война шла с 1954 по 1962 год и стала одной из самых тяжёлых колониальных войн XX века. Она показала, насколько упорным может быть сопротивление народу, добивающемуся свободы.
</a:t>
            </a:r>
            <a:endParaRPr lang="en-US" sz="1222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сопровождалась терактами, репрессиями, пытками и массовыми потерями среди населения. Франция стремилась удержать Алжир, а национальное движение отвечало всё более решительными действиями.
</a:t>
            </a:r>
            <a:endParaRPr lang="en-US" sz="1188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Эвианские соглашения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1962 году были подписаны Эвианские соглашения, после которых Алжир получил независимость. Этот шаг завершил долгий и тяжёлый конфликт, изменивший историю страны и Франции.
</a:t>
            </a:r>
            <a:endParaRPr lang="en-US" sz="1232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многие европейские жители покинули страну, а общество ещё долго переживало травму насилия. Алжирская война стала символом высокой цены колониального господства.
</a:t>
            </a:r>
            <a:endParaRPr lang="en-US" sz="12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новых государств в условиях холодной войны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государства стремились получить помощь, но не потерять самостоятельность. Поэтому их внешняя политика часто менялась под давлением конкурирующих центров силы.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частым выбором был нейтралитет: он помогал сохранить свободу действий и не превращаться в союзника одной из сверхдержав.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темы; условные значения для учебной диаграммы.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65223"/>
            <a:ext cx="337500" cy="27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принципы движения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объединяло разные страны, чтобы вместе защищать мир, развивать экономику и поддерживать друг друга в международных организациях, не вступая в блоковое противостояние.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
</a:t>
            </a:r>
            <a:pPr algn="r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движения настаивали, что каждое государство должно само решать свою внутреннюю и внешнюю политику, не подчиняясь давлению военных блоков и бывших империй.
</a:t>
            </a:r>
            <a:endParaRPr lang="en-US" sz="1547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Равноправие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Азии и Африки требовали, чтобы их голос учитывался наравне с голосом крупных держав. Это было особенно важно для молодых государств, недавно получивших независимость.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Югославия, Индия, Египет, Индонезия и Гана показали, что можно сохранять самостоятельность между Востоком и Западом, не превращаясь в пешку холодной войны.
</a:t>
            </a:r>
            <a:pPr algn="ctr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Неприсоединение
</a:t>
            </a:r>
            <a:endParaRPr lang="en-US" sz="9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 новых государств
</a:t>
            </a:r>
            <a:endParaRPr lang="en-US" sz="2819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бывшие колонии жили за счёт одного-двух товаров: нефти, какао, хлопка, меди или кофе. Если цены падали, государственный бюджет сразу оказывался под ударом.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Разорванное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экономика соединяла отдельные районы только с портами и внешним рынком. Внутри страны связи между регионами были слабыми, и это мешало развитию единого хозяйства.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Новых государств часто не хватало дорог, заводов, школ, больниц и подготовленных специалистов. Поэтому независимость не сразу означала высокий уровень жизни для большинства населения.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нередко объединяли разные народы и общины, которые раньше жили отдельно или соперничали друг с другом. После независимости это нередко приводило к борьбе за власть и нестабильности.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16" y="1342500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трибуна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Объединённых Наций стала местом, где новые и старые государства обсуждали право народов самим выбирать свою судьбу. Для колоний это было важным дипломатическим шансом.
</a:t>
            </a:r>
            <a:endParaRPr lang="en-US" sz="1383" dirty="0"/>
          </a:p>
        </p:txBody>
      </p:sp>
      <p:sp>
        <p:nvSpPr>
          <p:cNvPr id="10" name="Text 1"/>
          <p:cNvSpPr txBox="1"/>
          <p:nvPr/>
        </p:nvSpPr>
        <p:spPr>
          <a:xfrm>
            <a:off x="337616" y="2378243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1960 года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Генеральная Ассамблея ООН приняла Декларацию о предоставлении независимости колониальным странам и народам. Она усилила давление на колониальные державы и изменила международный тон разговора о колониализме.
</a:t>
            </a:r>
            <a:endParaRPr lang="en-US" sz="1383" dirty="0"/>
          </a:p>
        </p:txBody>
      </p:sp>
      <p:sp>
        <p:nvSpPr>
          <p:cNvPr id="11" name="Text 2"/>
          <p:cNvSpPr txBox="1"/>
          <p:nvPr/>
        </p:nvSpPr>
        <p:spPr>
          <a:xfrm>
            <a:off x="337616" y="3416968"/>
            <a:ext cx="4953052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закрепил мысль, что колониальное господство противоречит современным принципам международных отношений. После этого требование независимости стало звучать ещё убедительнее на мировой арене.
</a:t>
            </a:r>
            <a:endParaRPr lang="en-US" sz="1383" dirty="0"/>
          </a:p>
        </p:txBody>
      </p:sp>
      <p:sp>
        <p:nvSpPr>
          <p:cNvPr id="12" name="Text 3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поддержка права на самоопределение
</a:t>
            </a:r>
            <a:endParaRPr lang="en-US" sz="2928" dirty="0"/>
          </a:p>
        </p:txBody>
      </p:sp>
      <p:sp>
        <p:nvSpPr>
          <p:cNvPr id="13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распад колониальной системы шёл неравномерно
</a:t>
            </a:r>
            <a:endParaRPr lang="en-US" sz="2903" dirty="0"/>
          </a:p>
        </p:txBody>
      </p:sp>
      <p:sp>
        <p:nvSpPr>
          <p:cNvPr id="9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59383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значение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 стратегически важные колонии удерживали дольше, чем небольшие. Если территория была нужна для военных баз, торговли или контроля путей, метрополия сопротивлялась особенно упорно.
</a:t>
            </a:r>
            <a:endParaRPr lang="en-US" sz="1594" dirty="0"/>
          </a:p>
        </p:txBody>
      </p:sp>
      <p:sp>
        <p:nvSpPr>
          <p:cNvPr id="11" name="Text 3"/>
          <p:cNvSpPr txBox="1"/>
          <p:nvPr/>
        </p:nvSpPr>
        <p:spPr>
          <a:xfrm>
            <a:off x="2815034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переселенцы
</a:t>
            </a:r>
            <a:pPr algn="l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находились богатые ресурсы или жило много переселенцев из метрополии, вопрос независимости становился острее. Интересы разных групп делали переговоры сложнее и дольше.
</a:t>
            </a:r>
            <a:endParaRPr lang="en-US" sz="1647" dirty="0"/>
          </a:p>
        </p:txBody>
      </p:sp>
      <p:sp>
        <p:nvSpPr>
          <p:cNvPr id="12" name="Text 4"/>
          <p:cNvSpPr txBox="1"/>
          <p:nvPr/>
        </p:nvSpPr>
        <p:spPr>
          <a:xfrm>
            <a:off x="4970685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национального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колонии действовали партии, союзы, лидеры и массовые протесты, независимость приходила быстрее. Слабое движение, наоборот, задерживало освобождение и давало метрополии время.
</a:t>
            </a:r>
            <a:endParaRPr lang="en-US" sz="1582" dirty="0"/>
          </a:p>
        </p:txBody>
      </p:sp>
      <p:sp>
        <p:nvSpPr>
          <p:cNvPr id="13" name="Text 5"/>
          <p:cNvSpPr txBox="1"/>
          <p:nvPr/>
        </p:nvSpPr>
        <p:spPr>
          <a:xfrm>
            <a:off x="7126336" y="1342434"/>
            <a:ext cx="1676064" cy="30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пути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Азии, Африке, на Ближнем Востоке и в Карибском бассейне события развивались по-разному. Где-то шли переговоры, а где-то — долгие войны и разрушения.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деколонизации для мира
</a:t>
            </a:r>
            <a:endParaRPr lang="en-US" sz="279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изменила не только границы, но и состав международных организаций. Голос молодых государств стал заметнее на мировой арене.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заметное последствие — рост числа независимых стран. Одновременно усилились новые центры влияния и выросла сложность международных отношений.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темы; условные значения для учебной диаграммы.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распада колониальной системы
</a:t>
            </a:r>
            <a:endParaRPr lang="en-US" sz="2625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для миллионов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колониальной системы дал независимость сотням миллионов людей. Для многих народов это стало первым реальным шансом самим решать свою судьбу и строить государство.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колониальная эпоха не исчезла бесследно. Старые границы, экономическая зависимость и межэтнические споры продолжили влиять на жизнь многих стран ещё долго.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мир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деколонизации идея свободы стала связываться не только с европейской историей. Право народов на самоопределение превратилось в важный международный принцип.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Африка перестали быть только объектами чужого влияния и стали активными участниками мировой политики. Это сделало вторую половину XX века совсем иной эпохой.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империй и рождение нового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колониальной системы начался после Второй мировой войны и изменил карту мира. На месте империй появились новые государства, а бывшие колонии получили шанс самостоятельно определять своё будущее.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2026-06-01T05:45:45Z</dcterms:created>
  <dcterms:modified xsi:type="dcterms:W3CDTF">2026-06-01T05:45:45Z</dcterms:modified>
</cp:coreProperties>
</file>