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803325"/>
            <a:ext cx="72390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 в русском языке
</a:t>
            </a:r>
            <a:endParaRPr lang="en-US" sz="3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5" name="Text 2"/>
          <p:cNvSpPr txBox="1"/>
          <p:nvPr/>
        </p:nvSpPr>
        <p:spPr>
          <a:xfrm>
            <a:off x="261600" y="3845100"/>
            <a:ext cx="4293000" cy="103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Узнаем, как слово меняет смысл в разных контекстах.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5 классе изучать значения слов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учит точнее понимать прочитанное, расширяет словарный запас и помогает пользоваться словарём. Если замечать контекст, легче избегать ошибок в ответах, сочинениях и пересказах.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слово: одно значение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Однозначное слово называет только один предмет, признак или действие, поэтому его смысл обычно понятен без дополнительных пояснений и не вызывает двусмысленности.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особенно часто встречаются в учебниках, научных определениях, названиях растений, предметов и терминов, где важны точность и строгость формулировки.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однозначным словам можно отнести, например, кефир, абзац, треугольник, лиственницу. Они помогают говорить кратко и ясно, не отвлекаясь на лишние смыслы.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слово: несколько связанных значений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Многозначное слово имеет два или больше значений, и все они связаны общим признаком: формой, внешним видом, местом или назначением предмета.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Так, слово нос обозначает часть лица и переднюю часть корабля, а слово ручка — предмет для письма и деталь двери. Смысл объединяет сходство.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слово используется в речи, тем чаще у него появляются новые значения. Именно поэтому многие знакомые слова могут звучать по-разному в разных ситуациях.
</a:t>
            </a:r>
            <a:endParaRPr lang="en-US" sz="9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 в 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действий: от наблюдения за контекстом к проверке по словарю.
</a:t>
            </a:r>
            <a:endParaRPr lang="en-US" sz="111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58" y="1096762"/>
            <a:ext cx="4981200" cy="18095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6" y="3073778"/>
            <a:ext cx="4981200" cy="180957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Контекст помогает понять смысл слова
</a:t>
            </a:r>
            <a:endParaRPr lang="en-US" sz="20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1095400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 от замка и ключ из земли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одном предложении ключ открывает дверь, а в другом — бьёт из земли. Слово звучит одинаково, но значение становится понятным только по соседним словам. Именно контекст показывает, о каком предмете идёт речь.
</a:t>
            </a:r>
            <a:endParaRPr lang="en-US" sz="1302" dirty="0"/>
          </a:p>
        </p:txBody>
      </p:sp>
      <p:sp>
        <p:nvSpPr>
          <p:cNvPr id="8" name="Text 3"/>
          <p:cNvSpPr txBox="1"/>
          <p:nvPr/>
        </p:nvSpPr>
        <p:spPr>
          <a:xfrm>
            <a:off x="261638" y="3072416"/>
            <a:ext cx="3493200" cy="181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на дереве и лист в тетради
</a:t>
            </a:r>
            <a:pPr algn="l" indent="0" marL="0">
              <a:lnSpc>
                <a:spcPct val="115000"/>
              </a:lnSpc>
              <a:buNone/>
            </a:pPr>
            <a:r>
              <a:rPr lang="en-US" sz="7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 может быть частью растения, а может означать страницу тетради или книги. Когда рядом встречаются слова «записал», «открыл» или «сорвал», смысл меняется. Читатель понимает нужное значение, не путая их между собой.
</a:t>
            </a:r>
            <a:endParaRPr lang="en-US" sz="130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071378"/>
            <a:ext cx="4865100" cy="132359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многозначных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одних и тех же слов значения связаны по сходству формы, внешнего вида или роли.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примерах значения не случайны: их объединяет общий признак, поэтому это многозначные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«Однозначные и многозначные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значение называет предмет или признак прямо и точно: например, золотое кольцо — это кольцо, сделанное из золота.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Переносное значение возникает по сходству. Когда говорят «золотые руки», имеют в виду не золото, а очень умелого человека.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делают речь ярче и образнее. Они часто встречаются в стихах, сказках, загадках и пословицах, где важно не только сообщение, но и впечатление.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Прямое и переносное значение слова
</a:t>
            </a:r>
            <a:endParaRPr lang="en-US" sz="22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чаще встречаются однозначные и многозначные слова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текстах важна точность, а в художественных — выразительность и образность.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преобладают там, где нужна точность; многозначные и переносные — там, где важна яркость речи.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материалам школьной темы «Однозначные и многозначные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Омонимы: одинаковая форма, разные слова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называют разные предметы или явления, которые не связаны общим значением. Поэтому их нельзя объяснять как одно многозначное слово.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лук — это и растение, и оружие; коса — и причёска, и сельскохозяйственное орудие. Совпадение формы здесь не означает близость смыслов.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омонимов нет общего смыслового ядра. Чтобы не ошибиться, нужно внимательно читать предложение и смотреть, какие слова стоят рядом с нужным словом.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значения не связаны между собой, это разные слова-омонимы. Если есть общий признак и переход смысла, перед нами многозначное слово.
</a:t>
            </a:r>
            <a:endParaRPr lang="en-US" sz="9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многозначные слова отличаются от омонимов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многозначного слова все значения объединены общим смыслом: они похожи по форме, назначению или признаку и воспринимаются как варианты одного слова.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слово «крыло» называют и у птицы, и у самолёта, и у здания, потому что в каждом случае есть сходство в расположении или форме.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Омонимы пишутся и звучат одинаково, но обозначают разные слова без общего смыслового ядра. Таковы, например, «ключ» от двери и «ключ» — родник.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перепутать эти явления, нужно смотреть на контекст и проверять слово по толковому словарю: именно они показывают, что перед нами — одно слово или разные.
</a:t>
            </a:r>
            <a:endParaRPr lang="en-US" sz="986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Толковый словарь как помощник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словарная статья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толковом словаре слово обычно дано в начальной форме, а его значения расположены под номерами. После каждого значения часто есть короткий пример, который показывает употребление.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использовать словарь на уроке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значение вызывает сомнение, словарь помогает не угадывать, а проверять. По нему легко увидеть, сколько значений имеет слово, и выбрать нужное по контексту.
</a:t>
            </a:r>
            <a:endParaRPr lang="en-US" sz="1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918214"/>
            <a:ext cx="4405200" cy="149647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одно слово меняет значение в разных предложениях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показано, что значение слова зависит от окружения в предложении.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и то же слово приобретает разный смысл в зависимости от соседних слов; контекст помогает определить нужное значение.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 учебного материала по теме «Однозначные и многозначные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Сферы употребления слов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где чаще требуется точность, а где уместна образность и разнообразие значений.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учебных и научных текстах важнее однозначность, а в художественной речи чаще используются многозначные и переносные слова.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 теме «Однозначные и многозначные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77550" y="1249087"/>
            <a:ext cx="297900" cy="297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98402" y="1249087"/>
            <a:ext cx="223425" cy="29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70950" y="2985522"/>
            <a:ext cx="311100" cy="2488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54564" y="2971695"/>
            <a:ext cx="311100" cy="276533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многозначность полезна языку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1570950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Экономия слов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 слово может называть несколько похожих явлений, поэтому язык остаётся кратким и удобным для общения без лишних повторов.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54573" y="1663975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Яркие образы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Переносные значения помогают создавать выразительные сравнения, из-за которых речь становится живой, образной и запоминающейся.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570950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Гибкость речи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Многозначные слова позволяют точнее подбирать выражение под ситуацию, не перегружая текст лишними объяснениями и длинными описаниями.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54573" y="3375900"/>
            <a:ext cx="2681700" cy="111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Богатство текста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стихах, загадках и пословицах такие слова делают смысл глубже и интереснее, а читателю приходится внимательнее вдумываться в текст.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определить значение слова в тексте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помогает понять, однозначное это слово, многозначное слово или омоним.
</a:t>
            </a:r>
            <a:endParaRPr lang="en-US" sz="111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пятиклассников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ошибка — считать, что любое слово с несколькими значениями обязательно является омонимом. На самом деле у многозначного слова значения связаны между собой.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ошибка — сразу выбирать первое значение в словаре, не читая предложение целиком. Контекст часто показывает, какое значение нужно именно здесь.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ошибиться, полезно проверять трудные слова: ключ, лук, коса, лист, ручка. Помогают соседние слова и толковый словарь.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12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и многозначные слова в разных текстах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4171375" y="1889276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слова в учебных текстах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учебниках, инструкциях и объявлениях важны точность и понятность. Поэтому там чаще встречаются однозначные слова, которые не вызывают лишних сомнений.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171200" y="3234261"/>
            <a:ext cx="39360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в художественной речи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стихах, сказках, загадках и пословицах авторы чаще используют многозначные и переносные значения. Они делают текст ярче, выразительнее и интереснее для чтения.
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понятий темы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быстро увидеть различия между изученными языковыми явлениями.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различие состоит в связи значений: у многозначного слова она есть, у омонимов — нет; значение всегда уточняет контекст.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по теме «Однозначные и многозначные слова»
</a:t>
            </a:r>
            <a:endParaRPr lang="en-US" sz="8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62240" y="0"/>
            <a:ext cx="4480471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1100350"/>
            <a:ext cx="4102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урока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615925"/>
            <a:ext cx="37545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Однозначные слова называют один предмет или признак, многозначные соединяют несколько связанных значений, а омонимы только совпадают по форме. Контекст и словарь помогают понять смысл точно.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2026-05-22T06:07:47Z</dcterms:created>
  <dcterms:modified xsi:type="dcterms:W3CDTF">2026-05-22T06:07:47Z</dcterms:modified>
</cp:coreProperties>
</file>