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раздражимость — важнейшее свойство живых организмов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позволяет организмам чувствовать и отвечать на изменения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раздражимости: исторический и научный взгляд
</a:t>
            </a:r>
            <a:endParaRPr lang="en-US" sz="218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'раздражимость' впервые появился в XVIII веке и описывает способность живых существ реагировать на внешние раздражители. Это ключевое понятие в биологии, важное для понимания функций нервной системы и органов чувств.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осторожности от кошки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убирает лапу, когда случайно коснётся горячей поверхности. Такая быстрая реакция помогает ей избегать ожогов и сохраняет здоровье.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и световой 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летит на источник света ночью, используя его для ориентации. Это поведение помогает ему находить места обитания и избегать опасности.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реагирует на звук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поворачивает голову при громком звуке, быстро оценивая угрозу. Важная реакция для защиты и взаимодействия с окружающей средой.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реагируют на окружающий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растений направляются к свету, что способствует эффективному фотосинтезу и росту. Это помогает им получать больше энергии для развития.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мимозы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мимозы мгновенно складываются при прикосновении, чтобы отпугнуть вредителей и защититься от повреждений.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корней к воде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ориентируются на влажные участки почвы, двигаясь в сторону воды и питательных веществ для лучшего питания.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 на внешние раздражители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ищет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меняет направление движения, приближаясь к источнику питания, улавливая химические сигналы в воде.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контакте с вредными веществами амёба быстро меняет движение, чтобы покинуть опасную зону и сохранить жизнеспособность.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у одноклеточных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 раздражимости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содержат рецепторы, чувствительные к свету, температуре и химическим веществам, которые воспринимают раздражители.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Получая сигнал, клетка изменяет обмен веществ или меняет направление движения для адаптации к изменяющемуся окружению.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 кальция участвуют в передаче сигнала внутрь клетки, обеспечивая оперативный ответ на внешний стимул.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раздражимости в эволюции организмов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выживаемости видов связано с эффективными реакциями на угрозы и возможности окружающей среды.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 ускорился благодаря улучшенным реакциям, отбирающим наиболее приспособленных особей.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ускоряет адаптацию организмов к новым условиям, помогая выжить в меняющейся среде.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форм поведения стало возможным благодаря способности быстро реагировать на раздражители.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защитные реакции как проявление раздражимости
</a:t>
            </a:r>
            <a:endParaRPr lang="en-US" sz="208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мгновенно прячется в раковину при прикосновении, что помогает избежать хищников и вреда.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меняет окраску для маскировки, а собака прижимает уши при громком звуке — проявления быстрых защитных реакций.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реакции разных организмов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реагируют гораздо быстрее растений благодаря сложной нервной системе и специализированным органам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строения организма напрямую влияет на скорость и разнообразие реакций на раздражители.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раздражимости для клеток и простейших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стимула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улавливает сигнал из окружающей среды, реагируя на свет, химические вещества или прикосновения.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меняет направление движения или форму для достижения безопасного или питательного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раздражитель происходит активация или подавление процессов внутри клетки для адаптации.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шансов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повышают вероятность добычи пищи и избегания угроз, способствуя размножению.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формы раздражимости и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проявляет раздражимость через рефлексы — автоматические реакции, например, отдёргивание руки от горячего предмета. Органы чувств воспринимают свет, звуки и запахи, позволяя быстро ориентироваться в окружающем мире.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физических реакций, человек реагирует эмоционально — испуг, радость или удивление вызывают изменения в сердцебиении и дыхании. Эти реакции помогают приспособиться к внешним обстоятельствам и сохранять безопасность.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обеспечении раздражимости
</a:t>
            </a:r>
            <a:endParaRPr lang="en-US" sz="2317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получают сигналы от рецепторов и быстро передают их к соответствующим органам для реакции, обеспечивая координацию и оперативность ответов организма.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ответных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инициирует команды мышцам и железам, вызывая движения или выделение веществ, что реализует ответ организма на раздражители.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нервной системе происходит анализ поступающих данных, что позволяет адекватно отреагировать на разные типы раздражителей с учётом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раздражителя до реакции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восприятия и реакции организма на стимулы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Фототропизм: раздражимость растений к свету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является ключевым раздражителем, который направляет рост растений. В ответ на него регулируется распределение гормонов роста — аукинов, вызывая накопление клеточного деления с одной стороны стебля.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изгибу стебля в сторону источника света, обеспечивая оптимальное поглощение солнечной энергии для фотосинтеза и улучшая жизнеспособность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68319"/>
            <a:ext cx="4164900" cy="2363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раздражимости у растений, животных и бактерий
</a:t>
            </a:r>
            <a:endParaRPr lang="en-US" sz="216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характеристики реагирования разных организмов на внешние раздражители.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организма влияет на скорость и разнообразие реакций: сложные животные реагируют быстрее и разнообразнее, чем простейшие и растения.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раздражимости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раздражимости для выживания живых существ
</a:t>
            </a:r>
            <a:endParaRPr lang="en-US" sz="228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шансов на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на раздражители помогает организму уклоняться от опасностей и быстрее находить пищу. Например, рыбы моментально прячутся в укрытие при появлении тени.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способности позволяют живым существам эффективнее использовать ресурсы и адаптироваться к изменениям в окружающей среде, улучшая шансы на продолжение рода.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раздражимости для человека в повседневной жизни
</a:t>
            </a:r>
            <a:endParaRPr lang="en-US" sz="2156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обеспечивает быструю реакцию на опасности, например, инстинктивный отскок при падении предмета, что помогает избежать травм.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чувствительность органов ощущений человек воспринимает мир, что помогает эффективно общаться и принимать решения в разнообразных ситуациях.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координацию движений, необходимую для занятий спортом и повседневных задач, таких как ловля мяча или управление транспортом.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раздражимости: последствия и примеры
</a:t>
            </a:r>
            <a:endParaRPr lang="en-US" sz="238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раздражимости усложняет повседневные действия, увеличивает риск падений и травм, затрудняя самостоятельное существование.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диагностика и лечение заболеваний центральной нервной системы важны для восстановления или поддержания нормального уровня раздражимости.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такие как паралич или неврологические болезни, уменьшают или полностью блокируют реакции организма на внешние раздражители.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естественным образом замедляется скорость реакций из-за снижения эффективности нервной системы, что влияет на координацию и скорость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 раздражимости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тестов на скорость и характер нервных реакций помогает выявлять нарушения работы мозга и нервов для своевременного лечения.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медицинских препаратов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раздражимости способствует созданию лекарств, влияющих на нервные сигналы для лечения болезней и поддержания здоровья.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сенсорных реакциях используются при разработке роботов и сенсорных систем, а также в обучении животных и подготовке к чрезвычайным ситуациям.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ключ к жизни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универсальное свойство всех живых организмов обеспечивает их способность к быстрой адаптации, выживанию и развитию, являясь фундаментом множества жизненных процессов в природе и обществе.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2026-05-08T07:48:14Z</dcterms:created>
  <dcterms:modified xsi:type="dcterms:W3CDTF">2026-05-08T07:48:14Z</dcterms:modified>
</cp:coreProperties>
</file>