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семье по-английски просто и уверенно.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family members: основная лексика и простые фразы
</a:t>
            </a:r>
            <a:endParaRPr lang="en-US" sz="24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 английском: зачем нужна эта тема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 семье нужна для знакомства, рассказа о себе, школьных проектов и простых текстов. Она помогает называть родственников, выбирать he или she и строить базовые фразы с have got и is/are.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родственники: основные слова
</a:t>
            </a:r>
            <a:endParaRPr lang="en-US" sz="2649" dirty="0"/>
          </a:p>
        </p:txBody>
      </p:sp>
      <p:sp>
        <p:nvSpPr>
          <p:cNvPr id="11" name="Text 2"/>
          <p:cNvSpPr txBox="1"/>
          <p:nvPr/>
        </p:nvSpPr>
        <p:spPr>
          <a:xfrm>
            <a:off x="1142596" y="1319229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mother и father обозначают маму и папу. Это самые первые слова, которые помогают назвать взрослых членов семьи в коротком рассказе или ответе на вопрос Who is this?
</a:t>
            </a:r>
            <a:endParaRPr lang="en-US" sz="993" dirty="0"/>
          </a:p>
        </p:txBody>
      </p:sp>
      <p:sp>
        <p:nvSpPr>
          <p:cNvPr id="12" name="Text 3"/>
          <p:cNvSpPr txBox="1"/>
          <p:nvPr/>
        </p:nvSpPr>
        <p:spPr>
          <a:xfrm>
            <a:off x="1517677" y="2035190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Сестра и брат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Sister и brother нужны, когда вы рассказываете о своих братьях и сёстрах. Эти слова часто встречаются в диалогах, где нужно сказать, сколько у вас детей в семье.
</a:t>
            </a:r>
            <a:endParaRPr lang="en-US" sz="993" dirty="0"/>
          </a:p>
        </p:txBody>
      </p:sp>
      <p:sp>
        <p:nvSpPr>
          <p:cNvPr id="13" name="Text 4"/>
          <p:cNvSpPr txBox="1"/>
          <p:nvPr/>
        </p:nvSpPr>
        <p:spPr>
          <a:xfrm>
            <a:off x="1804630" y="2751155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и дочь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son и daughter обозначают детей по отношению к родителям. Они особенно полезны, когда нужно точно описать состав семьи или ответить, кто изображён на фотографии.
</a:t>
            </a:r>
            <a:endParaRPr lang="en-US" sz="993" dirty="0"/>
          </a:p>
        </p:txBody>
      </p:sp>
      <p:sp>
        <p:nvSpPr>
          <p:cNvPr id="14" name="Text 5"/>
          <p:cNvSpPr txBox="1"/>
          <p:nvPr/>
        </p:nvSpPr>
        <p:spPr>
          <a:xfrm>
            <a:off x="2107397" y="3467131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используют в первых устных упражнениях. С их помощью легко назвать родственника, не строя длинное предложение, и быстро понять простой вопрос учителя.
</a:t>
            </a:r>
            <a:endParaRPr lang="en-US" sz="993" dirty="0"/>
          </a:p>
        </p:txBody>
      </p:sp>
      <p:sp>
        <p:nvSpPr>
          <p:cNvPr id="15" name="Text 6"/>
          <p:cNvSpPr txBox="1"/>
          <p:nvPr/>
        </p:nvSpPr>
        <p:spPr>
          <a:xfrm>
            <a:off x="2345759" y="4183117"/>
            <a:ext cx="36567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для 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ближайшей семьи помогает уверенно начать разговор о себе. Она становится основой для более сложных тем, где нужно сравнивать, описывать и задавать вопросы о родственниках.
</a:t>
            </a:r>
            <a:endParaRPr lang="en-US" sz="9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Mother and father: самые частые слова по теме
</a:t>
            </a:r>
            <a:endParaRPr lang="en-US" sz="2125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5487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Mother и father — ключевые слова темы Family. Они чаще всего встречаются в первых рассказах о семье, потому что именно с родителей обычно начинают описание близких людей.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5800" y="2980325"/>
            <a:ext cx="2691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часто используют короткие формы mom и dad. Они звучат естественно и помогают говорить о семье проще, особенно в устных ответах и коротких диалогах.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простые модели: My mother is kind. My father works in an office. This is my dad. Такие фразы легко использовать при знакомстве и описании семьи.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семьи и их значение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частотные слова темы, их перевод и короткий пример использования.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относятся к самым близким членам семьи и нужны для коротких рассказов о себе.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лексика по теме Family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525064"/>
            <a:ext cx="657000" cy="52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3036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Расширенная семья: родственники за пределами дома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Aunt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Aunt означает тётю. Это слово используют, когда говорят о родственнице, которая не живёт в одной семье с вами, но часто бывает на праздниках и семейных встречах.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Uncle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Uncle — это дядя. Так называют брата одного из родителей или мужа тёти. Слово часто встречается в рассказах о родне и семейных фотографиях.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Cousin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Cousin обозначает двоюродного брата или двоюродную сестру. Это слово особенно полезно, когда нужно рассказать о родственниках, которые живут в другом доме, городе или стране.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Older generations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Grandmother, grandfather, great-grandmother и great-grandfather помогают говорить о старших поколениях семьи. Эти слова особенно важны, когда обсуждают семейные истории, традиции и общие праздники.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задать вопрос о семье на английском языке
</a:t>
            </a:r>
            <a:endParaRPr lang="en-US" sz="192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короткого диалога о семье для 6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своей семье: простые модели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5810" y="2359850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или нет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I have got помогает сказать, кто есть в семье. Если родственников нет, используют I haven’t got. Эти модели подходят для коротких и понятных ответов.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90572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Показываем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This is my… и These are my… нужны, когда вы представляете одного человека или нескольких родственников. Они удобны для фото, рассказа и знакомства.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531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или она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He is my… и She is my… легко назвать родственника и показать пол. Эти формы особенно полезны, когда нужно избежать ошибок в речи.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0060" y="2359225"/>
            <a:ext cx="1976929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готовые образцы: I have got a sister. This is my mother. He is my brother. These are my grandparents. Они помогают говорить уверенно и без длинных пауз.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состава семьи в цифрах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слова темы распределяются внутри одной семьи и как связаны родители, дети и старшие родственники.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родственники составляют основу семьи, а grandparents подчёркивают связь между поколениями.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6 класса, составлен по теме Family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members and family roles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Parents care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заботятся о детях, помогают организовать день и поддерживают дома. В английском рассказе можно сказать, что они teach, help and spend time together with the family.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Children help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тоже участвуют в семейной жизни: help with homework, tidy their room and share chores. Такие действия показывают, что каждый член семьи вносит свой вклад.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Older relatives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Grandparents часто делятся опытом, рассказывают семейные истории и создают тёплую атмосферу. Их роль особенно заметна во время праздников, визитов и совместных ужинов.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 together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объединяется в повседневных ситуациях: have dinner together, celebrate a birthday, go for a walk. Совместное время помогает лучше понимать друг друга и сохранять близкие отношения.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800" y="1476397"/>
            <a:ext cx="700800" cy="622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1314" y="1507544"/>
            <a:ext cx="700800" cy="560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3152" y="1507544"/>
            <a:ext cx="700800" cy="560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1957" y="1451264"/>
            <a:ext cx="652162" cy="673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прилагательные помогают описать семью
</a:t>
            </a:r>
            <a:endParaRPr lang="en-US" sz="2125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или маленькая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big и small помогают сразу представить размер семьи. Можно сказать: I have got a big family или I have got a small family, если в семье немного людей.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kind удобно, когда нужно рассказать о внимательных и заботливых родственниках. Например: My mother is kind. My grandmother is kind too. Такое описание делает рассказ более личным.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Шумная компания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noisy подходит, если дома всегда много разговоров и движения. Оно помогает без сложных слов описать активную семью, где дети, родители и родственники часто общаются вместе.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выбор слов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прилагательные делают описание семьи живым и понятным. С их помощью ученик может не только назвать родственников, но и показать своё отношение к ним в коротком устном ответе.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и счастливая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friendly и happy показывают атмосферу дома. Фразы My family is friendly и We are happy together звучат просто, но точно передают тёплые отношения между близкими.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882718"/>
            <a:ext cx="4231200" cy="20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кому кем приходится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на английском называют разных родственников и как эти слова используются в семейных отношениях.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названия родства помогают не путать членов семьи и говорить о семейных связях ясно и правильно.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лексика по теме Family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проходят семейные праздники и традиции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семья собирается вместе, чтобы поздравить именинника. Родственники дарят подарки, говорят тёплые слова и делают фотографии, которые потом напоминают о празднике.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и Рождество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зимних праздниках часто встречаются разные поколения семьи. Люди обмениваются новостями, украшают дом и проводят время за общим столом.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anniversaries и других традиционных встреч вспоминают общие события и рассказывают истории из прошлого. Такие моменты помогают сохранять связь между родственниками.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ужин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выходным многие семьи ужинают вместе. За столом обсуждают школьные дела, планы на неделю и важные события, которые произошли у каждого.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поколения в одной семье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Младшее поколение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части семьи находятся children — сын и дочь. Они обычно учатся в школе, помогают дома и растут рядом с родителями. Их повседневная жизнь связана с играми, уроками и общением с близкими.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поколение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Parents — это mother и father. Они заботятся о детях, решают домашние дела и помогают семье организовать день. Именно через них ребёнок чаще всего узнаёт о правилах, традициях и семейных привычках.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Старшее поколение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Grandparents — grandmother и grandfather. Они часто рассказывают семейные истории, вспоминают прошлое и делятся опытом. Благодаря им ребёнок лучше понимает, как связаны разные поколения и почему семья хранит память о близких.
</a:t>
            </a:r>
            <a:endParaRPr lang="en-US" sz="15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употребительные слова темы Family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слова чаще встречаются в первых рассказах о семье и поэтому требуют первоочередного запоминания.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mother и father — основа темы; затем идут sister и brother, а слова grandmother и grandfather расширяют рассказ о семье.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Family; условное распределение частот для наглядности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короткого рассказа о своей семье
</a:t>
            </a:r>
            <a:endParaRPr lang="en-US" sz="2346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выстроить устный ответ: от общего количества членов семьи к именам, качествам и общим занятиям.
</a:t>
            </a:r>
            <a:endParaRPr lang="en-US" sz="82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вопросы о семье и ответы на них
</a:t>
            </a:r>
            <a:endParaRPr lang="en-US" sz="2234" dirty="0"/>
          </a:p>
        </p:txBody>
      </p:sp>
      <p:sp>
        <p:nvSpPr>
          <p:cNvPr id="11" name="Text 2"/>
          <p:cNvSpPr txBox="1"/>
          <p:nvPr/>
        </p:nvSpPr>
        <p:spPr>
          <a:xfrm>
            <a:off x="35585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братьев и сестёр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How many brothers and sisters have you got? помогает узнать состав семьи. В ответе удобно назвать точное число: Yes, I have got one sister или No, I haven’t got any brothers.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5982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 это?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Is this your sister? подходит, когда нужно уточнить, кто изображён на фото или картинке. Ответ должен быть полным: Yes, this is my sister или No, this is my aunt.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6380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родственника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is your mother's name? учит не только лексике семьи, но и умению давать короткий личный ответ. Лучше отвечать полным предложением, чтобы речь звучала естественно.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67775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Живёшь ли с бабушкой и дедушкой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Do you live with your grandparents? используется в разговоре о семейном составе и месте жизни. На неё можно ответить кратко и вежливо: Yes, I do или No, I don’t.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171760" y="1337975"/>
            <a:ext cx="1616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фразы делают диалог грамотным и понятным. Они помогают не просто назвать слово, а показать, как его использовать в настоящем разговоре о семье, родственниках и близких людях.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70935"/>
            <a:ext cx="3709500" cy="15165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нужны для разговора о семье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говорить о составе семьи, возрасте родственников и положении ребёнка в семье.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уточняют количество родственников, возрастные отношения и личное место ребёнка в семье.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Family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коротких рассказов о семье на английском
</a:t>
            </a:r>
            <a:endParaRPr lang="en-US" sz="2102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рассказе можно назвать число членов семьи и их имена. Например: We are four. This is my mother and this is my father. I have got a sister.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040745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занимаются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добавить одно общее действие, чтобы текст звучал живее. Подойдут фразы: We have dinner together, We often walk together или We spend time together on Sundays.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725691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любят в семье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хороший элемент — увлечение или привычка одного из родственников. Например: My mother likes cooking. This makes the рассказ более личным и понятным для слушателя.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members: что нужно помнить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 помогает уверенно говорить о близких людях, задавать простые вопросы и строить короткие рассказы. Главное — знать ключевые слова и использовать их в правильных моделях предложений.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2026-05-30T17:37:46Z</dcterms:created>
  <dcterms:modified xsi:type="dcterms:W3CDTF">2026-05-30T17:37:46Z</dcterms:modified>
</cp:coreProperties>
</file>