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предложении: как слова связаны между собой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словосочетания помогают строить точную и грамотную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предложении нужны словосочетания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мысль, а словосочетания уточняют её детали: кто действует, что делает предмет и какой он. Благодаря им речь становится точнее, понятнее и выразительнее.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обычно состоит из двух или нескольких слов, которые объединены общим смыслом. Оно не сообщает законченную мысль, а только называет предмет, действие или признак точнее.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входит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интересная книга, читать книгу, очень быстро показывают разные модели связи. Они помогают увидеть, что именно описывается: предмет, действие или его признак.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словосочетании есть главное слово и зависимое. Главное слово определяет смысл сочетания, а зависимое поясняет его и отвечает на вопрос, заданный от главного слова.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умение замечать словосочетания особенно важно: оно помогает строить правильные фразы, не путать слова и точнее выражать свои мысли в ответах и сочинениях.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используются и в устной, и в письменной речи. Без них высказывание часто звучит слишком общо, а с ними становится точным и удобным для понимания.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словосочетание от предложения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понятия и увидим главное различие: одно уточняет, а другое сообщает мысль полностью.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всегда имеет грамматическую основу и завершённый смысл, а словосочетание служит для уточнения отдельных слов внутри высказывания.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 слово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является опорой словосочетания: именно оно определяет основной смысл и задаёт вопрос к зависимому слову. Без него связь слов не будет ясной.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удобно показывать стрелкой от главного слова к зависимому: лес ← зелёный, читать ← книгу. Такой приём помогает быстрее видеть структуру словосочетания при разборе.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связи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поясняет главное, добавляя признак, объект или обстоятельство действия. В словосочетании зелёный лес зависимое слово зелёный уточняет, какой именно лес имеется в виду.
</a:t>
            </a:r>
            <a:endParaRPr lang="en-US" sz="99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связи слов в словосочетании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три основных способа связи слов; каждый из них по-своему помогает уточнять значение словосочетания.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практике чаще всего встречаются управление и согласование, потому что они особенно распространены в обычных предложениях.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повторяет формы главного слова: род, число и падеж. Поэтому оно меняется вместе с ним и звучит как единое целое.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вместе с главным словом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часто встречается в сочетаниях прилагательного с существительным. Именно такие модели делают речь образной, понятной и удобной для наблюдения за признаками предметов.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модель в речи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в описаниях: яркая звезда, новые книги, свежего хлеба. Она помогает назвать предмет не просто, а с нужным признаком.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предмета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главное слово диктует зависимому определённый падеж. Поэтому форма зависимого слова выбирается не свободно, а в соответствии с грамматическим значением главного.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главное слово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очень распространена после глаголов, но встречается и у других частей речи. Она позволяет строить разнообразные и точные словосочетания в учебной и повседневной речи.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 всего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неверно выбрать падеж, смысл словосочетания становится ошибочным или неясным. Управление помогает точно указать, на что направлено действие или к кому оно относится.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читать книгу, помогать другу, заботиться о сестре показывают, что после глагола зависимое слово часто стоит в нужной падежной форме и раскрывает объект действия.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глаголов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примыкании зависимое слово не изменяется по форме. Оно связано с главным словом смыслом и порядком слов, а не окончанием или падежом.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зависимое слово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зависимыми словами при примыкании бывают наречия и неопределённая форма глагола. Они помогают передать способ действия, его степень или дополнительный оттенок смысла.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говорить тихо, очень интересно, идти не спеша показывают, как наречие или другая неизменяемая форма уточняет признак действия и делает высказывание точнее.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особенно удобно, когда нужно показать, как именно происходит действие. Такая связь делает речь более живой и помогает избежать лишних слов.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связь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словосочетание в предложении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словосочетание от грамматической основы и правильно выполнить разбор.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составляют грамматическую основу предложения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образуют основу, а не словосочетание. Это помогает не путать главные члены предложения с обычными сочетаниями слов при разборе.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входят в словосочетания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сочетания, где одно слово называет предмет, а другое уточняет его признак, действие или способ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модели с прилагательным и глаголом: они особенно нужны для описания и повествования, поэтому в школьных примерах встречаются чаще.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выборка из учебных примеров по русскому языку, 2024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становится точнее в словосочетании
</a:t>
            </a:r>
            <a:endParaRPr lang="en-US" sz="2496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«книга» звучит очень обобщённо, но в сочетании «интересная книга» оно уже вызывает конкретное представление. Такое уточнение помогает читателю понять не просто предмет, а его важный признак. В иллюстрации можно показать обычную книгу рядом с яркой обложкой и заинтересованным читателем.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сразу привлекает внимание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 точным смыслом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«идти» сообщает только о действии, а сочетание «идти быстро» сразу показывает его характер. Благодаря наречию картина становится яснее и выразительнее. На рисунке можно изобразить человека в движении и рядом добавить стрелку, подчёркивающую скорость шага.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«ответ» само по себе не говорит, какой он именно. В выражении «точный ответ» смысл становится более конкретным и полезным для общения. Визуально это можно передать через тетрадный лист с вопросом и аккуратно выделенным правильным ответом.
</a:t>
            </a:r>
            <a:endParaRPr lang="en-US" sz="1139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лишней неопределённости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словосочетаний в русском языке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распространённые модели словосочетаний, их примеры и вид связи между словами.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может входить в разные модели, но вид связи определяется не только словами, а их грамматической ролью.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800" y="1545710"/>
            <a:ext cx="2932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словосочетаний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иногда ошибочно называют словосочетанием. На самом деле это грамматическая основа предложения, поэтому их нужно исключать при синтаксическом разборе.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основу и словосочетание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задан не от главного слова, связь определена неправильно. Из-за этого легко перепутать зависимое слово и потерять смысловую связь внутри сочетания.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ставят вопрос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главного слова невозможно определить тип словосочетания. Сначала нужно понять, какое слово задаёт смысл и вопрос, а уже потом анализировать форму зависимого.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главное слово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согласование часто путают в сочетаниях с существительными. Чтобы не ошибиться, нужно проверить, изменяется ли зависимое слово вместе с главным.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 связи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чаще встречаются в учебных примерах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чаще появляются признаки предметов, а в повествовании — действия и их пояснения. Поэтому часть моделей повторяется особенно часто.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сочетания с согласованием и управлением; примыкание встречается реже, но важно для передачи признака действия.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модельная выборка учебных примеров, 2024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разных видах текстов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словосочетания помогают рисовать картину словами. Они делают описания ярче, передают настроение героя, детали природы и движение событий, поэтому текст становится образным и живым.
</a:t>
            </a:r>
            <a:endParaRPr lang="en-US" sz="699" dirty="0"/>
          </a:p>
        </p:txBody>
      </p:sp>
      <p:sp>
        <p:nvSpPr>
          <p:cNvPr id="13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и учебных текстах словосочетания нужны для точности. Они помогают кратко и ясно объяснять понятия, свойства и действия, не перегружая предложение лишними словами.
</a:t>
            </a:r>
            <a:endParaRPr lang="en-US" sz="759" dirty="0"/>
          </a:p>
        </p:txBody>
      </p:sp>
      <p:sp>
        <p:nvSpPr>
          <p:cNvPr id="15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учебный стиль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заголовках, правилах и определениях словосочетания быстро направляют внимание читателя к главному. Короткая, точная формулировка позволяет сразу понять тему и не тратить время на догадки.
</a:t>
            </a:r>
            <a:endParaRPr lang="en-US" sz="699" dirty="0"/>
          </a:p>
        </p:txBody>
      </p:sp>
      <p:sp>
        <p:nvSpPr>
          <p:cNvPr id="17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правила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словосочетания помогают увидеть, что именно нужно сделать: найти, выписать, определить, разобрать. Это делает инструкцию понятной и помогает не ошибиться в выполнении работы.
</a:t>
            </a:r>
            <a:endParaRPr lang="en-US" sz="699" dirty="0"/>
          </a:p>
        </p:txBody>
      </p:sp>
      <p:sp>
        <p:nvSpPr>
          <p:cNvPr id="19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 упражнения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видах текстов словосочетания связывают слова в осмысленные группы. Благодаря им речь звучит стройно, а мысль передаётся последовательно, без лишней общности и путаницы.
</a:t>
            </a:r>
            <a:endParaRPr lang="en-US" sz="756" dirty="0"/>
          </a:p>
        </p:txBody>
      </p:sp>
      <p:sp>
        <p:nvSpPr>
          <p:cNvPr id="21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последовательно разобрать словосочетание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словосочетания в школьном курсе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уметь находить словосочетания
</a:t>
            </a:r>
            <a:endParaRPr lang="en-US" sz="2895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видит, какие слова связаны между собой, ему легче строить правильные и понятные предложения. Это помогает избегать неудачных формулировок и делать речь более аккуратной.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строить фразы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при синтаксическом разборе, диктантах и упражнениях по русскому языку. Если ученик умеет находить словосочетания, ему легче проверять себя и объяснять свой ответ.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выполнять задания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показывают, кто что делает, какой предмет и как происходит действие. Благодаря этому смысл предложения становится точнее, а чтение — более осознанным.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смысл предложения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связи подсказывает, какое окончание нужно зависимому слову. Особенно это важно при управлении и согласовании, где ошибка в форме сразу нарушает грамотность высказывания.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ошибаться в окончаниях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связывать слова в точные и понятные группы, не заменяя собой предложение. Если уверенно находить главное и зависимое слово, разбор становится проще, а речь — грамотнее и выразительнее.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 — важный инструмент точной речи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2026-05-28T04:58:23Z</dcterms:created>
  <dcterms:modified xsi:type="dcterms:W3CDTF">2026-05-28T04:58:23Z</dcterms:modified>
</cp:coreProperties>
</file>