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3535275"/>
            <a:ext cx="5888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чертёжные инструменты и задачи на построение в геометрии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371049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чертежа начинается с правильных инструментов и чёткого алгоритма.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57975" y="310400"/>
            <a:ext cx="22962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построения в геометрии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учат работать точно, понимать условие задачи и действовать по шагам. Линейка без делений и циркуль позволяют получать фигуры по свойствам, а не только по измерениям.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759" y="2199550"/>
            <a:ext cx="686238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чертёжные инструменты и их назначение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геометрии 7–9 классов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инструмент на чертеже решает свою задачу, а вместе они помогают строить фигуры аккуратно и по правилу.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 циркуль — базовая пара для построений, а угольник и транспортир дополняют их при проверке и измерении.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654"/>
            <a:ext cx="3225300" cy="27780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 циркуль как главные инструменты построений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30050" y="1654825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задаёт направление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0050" y="2015075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помогает провести прямую через две точки и соединить их отрезком. В построениях важно не измерение по делениям, а точное направление линии и аккуратность чертежа.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0050" y="2705850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 сохраняет расстояние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30050" y="3066100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 удерживает неизменное расстояние между иглой и грифелем. Поэтому с его помощью строят окружности, дуги и откладывают равные отрезки без прямого измерения по шкале.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30050" y="3756875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по свойствам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0050" y="4117125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инструменты позволяют получать фигуры не на глаз, а по геометрическим свойствам. Именно поэтому они особенно важны в задачах, где требуется точность и строгая проверка результата.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используется линейка при построениях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66335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Совместить точки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Линейку прикладывают так, чтобы её край проходил через две нужные точки. После этого можно провести тонкую прямую линию без смещения и лишних отметок.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5502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отрезок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соединить две точки, линейка помогает построить отрезок с двумя конечными точками. Его длина уже ограничена заданными границами, поэтому линия не продолжается дальше.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7727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деления по необходимости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Деления на линейке нужны для измерения, но в геометрических построениях главное — точность расположения точек и прямого направления, а не запись числа на шкале.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8560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Отличить луч и прямую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78559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имеет начало и одно направление, а прямая не имеет концов и продолжается в обе стороны. Эти различия важны, потому что от них зависит способ построения.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5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решают разные виды геометрических задач
</a:t>
            </a:r>
            <a:endParaRPr lang="en-US" sz="2415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функций чертёжных инструментов в школьной геометрии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одни инструменты измеряют, а другие задают точную форму. Особенно полезна пара линейка и циркуль: она позволяет строить фигуры по свойствам.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опора на шкалу измерения, тем ближе построение к строгому геометрическому решению.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00" y="3309600"/>
            <a:ext cx="492000" cy="39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200" y="1666250"/>
            <a:ext cx="470400" cy="47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738" y="1666250"/>
            <a:ext cx="4704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0738" y="3271200"/>
            <a:ext cx="470400" cy="470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Циркуль: радиус, равные расстояния и симметрия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253624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фигуры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3400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задачах нужно расположить точки так, чтобы части фигуры совпадали по размеру. Циркуль помогает находить такие положения точно и аккуратно.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53624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радиус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3400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иглой и грифелем остаётся неизменным, поэтому окружность получается точной. Это главное свойство циркуля, от которого зависит качество всего построения.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410162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длины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79938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 помогает откладывать равные отрезки без измерения по линейке. Так удобно переносить заданную длину и сохранять равенство расстояний между точками.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410162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одинаковом расстоянии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79938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радиус не менять, все построенные точки будут находиться на одном и том же расстоянии от центра. Это свойство особенно важно при построении окружностей и дуг.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8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решения задачи на построение
</a:t>
            </a:r>
            <a:endParaRPr lang="en-US" sz="2448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выполнить построение точно и проверить его по условию.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654"/>
            <a:ext cx="3225300" cy="27780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середины отрезка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817500" y="1654825"/>
            <a:ext cx="43980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дуги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17500" y="2045900"/>
            <a:ext cx="43980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концов отрезка строят дуги одинакового радиуса. Радиус выбирают так, чтобы дуги пересеклись, а затем можно было получить точки для следующего шага построения.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17500" y="3830522"/>
            <a:ext cx="43980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середину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17500" y="4221375"/>
            <a:ext cx="43980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этой прямой с отрезком делит его на две равные части. Это и есть середина отрезка — важная опорная точка для многих задач.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817500" y="2742674"/>
            <a:ext cx="43980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Соединить точки пересечения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17500" y="3133525"/>
            <a:ext cx="43980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точки пересечения дуг проводят прямую линию. Она будет перпендикулярна данному отрезку и пройдёт через его середину, если построение выполнено аккуратно.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050" y="1574380"/>
            <a:ext cx="2525100" cy="1639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925" y="1574380"/>
            <a:ext cx="2525100" cy="16398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1487" y="1574380"/>
            <a:ext cx="2525100" cy="163983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и параллельные прямые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80675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в действии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180675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Угольник помогает быстро найти перпендикуляр, а линейка — провести параллельную линию по заданному направлению. В учебных задачах эти два действия часто встречаются вместе, потому что они связаны с точностью и аккуратностью построения.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39550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как ориентир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39550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прямые пересекаются под углом 90°, они называются перпендикулярными. На чертеже такой угол удобно отметить маленьким квадратом. Для построения и проверки часто используют угольник, потому что он сразу показывает правильный прямой угол.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3410113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Линии, которые не встретятся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0113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лежат в одной плоскости и не пересекаются, как бы далеко их ни продолжали. На рисунке их часто изображают на одинаковом расстоянии друг от друга, чтобы было видно: направление у них одно и то же.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2234737"/>
            <a:ext cx="3769200" cy="12748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геометрических объектов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7–9 классы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объекты имеют разные свойства, а значит, и разные способы построения и проверки. Это помогает не путать измерение, изображение и доказательство.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объекта сразу подсказывают, какой инструмент и какой признак использовать при построении и проверке.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служит опорой для многих построений: его легко измерить, отложить и проверить без сложных вычислений.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endParaRPr lang="en-US" sz="4500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величина прямого угла, который удобно проверять угольником.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7–9 классы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5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задач на построение в школьном курсе
</a:t>
            </a:r>
            <a:endParaRPr lang="en-US" sz="2415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заданий школьного курса геометрии, 7–9 классы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построения чаще всего встречаются в теме: сначала отрабатывают базовые операции, а затем переходят к более сложным фигурам.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повторяются задания на отрезки и углы, потому что они являются основой для остальных построений.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25" y="1595526"/>
            <a:ext cx="3947100" cy="1426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угла и деление угла пополам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4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показывает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 на две равные части и помогает увидеть его симметрию. Любая точка на ней одинаково удалена от сторон угла, поэтому это важный ориентир в построениях.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5502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 вершины проводят дугу, затем из точек пересечения на сторонах — две дуги одинакового радиуса. Их пересечение соединяют с вершиной, и получается биссектриса.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477727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Биссектрису используют при построении треугольников, проверке равенства углов и задачах на симметрию. Она часто помогает упростить сложное построение и сделать чертёж более точным.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4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 треугольник по данным элементам
</a:t>
            </a:r>
            <a:endParaRPr lang="en-US" sz="2564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зависит от того, какие элементы заданы в условии: стороны, углы или их сочетание.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875" y="1579757"/>
            <a:ext cx="2526600" cy="1964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438" y="1579757"/>
            <a:ext cx="2526600" cy="19640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6013" y="1579757"/>
            <a:ext cx="2526600" cy="1964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чертежа и типичные ошибки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555475" y="3748715"/>
            <a:ext cx="24213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линия слишком толстая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5475" y="4162827"/>
            <a:ext cx="24213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чертёж выглядит заполненным, но именно из-за толстых линий теряются точки пересечения и направление построения. В аккуратной работе линии тонкие, а вспомогательные дуги остаются заметными и не мешают читать рисунок.
</a:t>
            </a:r>
            <a:endParaRPr lang="en-US" sz="884" dirty="0"/>
          </a:p>
        </p:txBody>
      </p:sp>
      <p:sp>
        <p:nvSpPr>
          <p:cNvPr id="11" name="Text 3"/>
          <p:cNvSpPr txBox="1"/>
          <p:nvPr/>
        </p:nvSpPr>
        <p:spPr>
          <a:xfrm>
            <a:off x="3361350" y="3748715"/>
            <a:ext cx="24213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Смещённая линейка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61350" y="4162827"/>
            <a:ext cx="24213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линейка сдвинулась хотя бы немного, прямая уже не проходит через нужные точки. На правильном чертеже все основные линии совпадают с условием задачи, а вспомогательные отметки не перегружают изображение.
</a:t>
            </a:r>
            <a:endParaRPr lang="en-US" sz="884" dirty="0"/>
          </a:p>
        </p:txBody>
      </p:sp>
      <p:sp>
        <p:nvSpPr>
          <p:cNvPr id="13" name="Text 5"/>
          <p:cNvSpPr txBox="1"/>
          <p:nvPr/>
        </p:nvSpPr>
        <p:spPr>
          <a:xfrm>
            <a:off x="6167225" y="3748715"/>
            <a:ext cx="24213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Неточные отметки вершин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167225" y="4162827"/>
            <a:ext cx="24213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Неподписанные или плохо отмеченные точки затрудняют проверку и могут запутать даже правильное построение. Поэтому на хорошем чертеже вершины, центры и точки пересечения всегда выделяют чётко и последовательно.
</a:t>
            </a:r>
            <a:endParaRPr lang="en-US" sz="884" dirty="0"/>
          </a:p>
        </p:txBody>
      </p:sp>
      <p:sp>
        <p:nvSpPr>
          <p:cNvPr id="15" name="Text 7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918" y="2199550"/>
            <a:ext cx="553806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проверки правильности построения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7–9 классы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важно не только посмотреть на рисунок, но и проверить каждое свойство отдельно. Это помогает убедиться, что решение соответствует условию задачи.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подтверждает не внешний вид чертежа, а точное выполнение заданных геометрических свойств.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25" y="3244008"/>
            <a:ext cx="492000" cy="437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7150" y="3227475"/>
            <a:ext cx="4704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625" y="1539688"/>
            <a:ext cx="470400" cy="47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5950" y="1539688"/>
            <a:ext cx="352800" cy="470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геометрических построений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256849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Картография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25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и схемах важно правильно располагать объекты, обозначать направления и сохранять понятные соотношения расстояний.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531374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модели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742450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создании деталей и моделей точные построения помогают разобраться в форме предмета и избежать ошибок при сборке.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1256849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Черчение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467925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помогают точно изображать линии, размеры и формы на чертежах, где важны аккуратность и соблюдение масштаба.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5531374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742450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планировании помещений и фасадов нужны точные углы, параллельные линии и правильные пропорции элементов.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5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 точность результата в школьных построениях
</a:t>
            </a:r>
            <a:endParaRPr lang="en-US" sz="2415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 роли инструментов в типовых школьных построениях, 7–9 классы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самый удобный инструмент не гарантирует успеха без аккуратных вспомогательных линий и внимательного соблюдения последовательности действий.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 классические построения дают линейка и циркуль, а точность усиливается за счёт аккуратности ученика.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чертёжных инструментах и построениях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Линейка, циркуль, угольник и транспортир помогают строить фигуры точно и по правилам. Если знать свойства объектов, соблюдать алгоритм и проверять результат, чертёж получится правильным и понятным.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2026-06-03T10:19:14Z</dcterms:created>
  <dcterms:modified xsi:type="dcterms:W3CDTF">2026-06-03T10:19:14Z</dcterms:modified>
</cp:coreProperties>
</file>