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реальной задачи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Переводим жизненную ситуацию в числа, формулы и графики.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убирает лишние детали и оставляет только данные, нужные для вычислений: расстояние, скорость, цену, количество и время. В 7 классе это помогает уверенно работать с буквами и уравнениями.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алгебра выделяет главное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может быть записана как уравнение, выражение, таблица или график — выбор зависит от того, что нужно найти.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записи помогают описать одну ситуацию по-разному.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модель задачи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начинается с текста задачи. Из него выделяют только важные сведения и вопрос, чтобы не смешивать нужные данные с лишними подробностями.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них входят числа и величины, которые уже заданы. Их записывают кратко и аккуратно, чтобы затем использовать в вычислениях без путаницы.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данные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нужно найти, обозначают буквой, например x или y. Так удобнее составлять выражение или уравнение и отслеживать ход решения.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величина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величина имеет свои границы: время не бывает отрицательным, цена измеряется в рублях, а количество предметов выражается целыми или допустимыми значениями.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величин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построить модель без пропусков и лишних шагов.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условия к решению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 до школы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о дороге до школы важны расстояние, скорость и время. Если известны два из этих трёх элементов, третий можно найти с помощью модели.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величины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домом, школой и стрелкой движения помогает увидеть направление пути и сразу понять, какая величина является неизвестной.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схема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расстоянии 2 км и скорости 4 км/ч время равно 0,5 часа. Это удобно перевести в привычные 30 минут и проверить ответ по смыслу.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способы относятся к одному и тому же расстоянию — 2 км, поэтому сравнение показывает именно влияние скорости.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скорость, тем меньше время в пути; при одинаковой дистанции это видно особенно ясно.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урока по теме «Математическая модель реальной задачи»
</a:t>
            </a:r>
            <a:endParaRPr lang="en-US" sz="100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 в пути при одном расстоянии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величину, её обозначение и единицы измерения.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важно сохранять согласованные единицы: километры с км/ч, рубли с количеством и временем.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величины в задачах на движение и стоимость
</a:t>
            </a:r>
            <a:endParaRPr lang="en-US" sz="24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уравнение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величину, которую нужно найти. Если в задаче говорится о трёх одинаковых тетрадях и общей цене, неизвестной становится цена одной тетради.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Понять, что неизвестно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важно убедиться, что ответ подходит условию. Для тетрадей стоимость одной штуки должна быть положительной и согласовываться с общей суммой.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и проверить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Неизвестную величину обозначают буквой x и выражают через неё всю ситуацию. Тогда три одинаковые тетради записываются как 3x, а условие превращается в уравнение.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связь через букву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 смысл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проверяют по тексту задачи: совпадает ли он с вопросом, хватает ли найденной величины и не потеряны ли важные данные.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условием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прикинуть порядок числа и сравнить его с ожиданием. Такая быстрая проверка помогает заметить неверную формулу или вычисление.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результата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не должен быть невозможным: отрицательное время, половина человека или слишком большое число предметов сразу показывают ошибку.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Здравый смысл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убедиться, что результат записан в правильных единицах: часы не подменяются минутами, а рубли — количеством предметов.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получает 500 рублей на неделю и сразу делит сумму на полезные траты и мелкие желания. В копилке удобно показать, сколько уже есть, а список расходов помогает не забыть про проезд, тетради и перекус.
</a:t>
            </a:r>
            <a:endParaRPr lang="en-US" sz="961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под контролем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бюджет кажется маленьким, потому что деньги уходят незаметно: на сок, печенье или случайные покупки. Схема с копилкой и перечнем трат помогает увидеть, какие расходы повторяются чаще всего и что можно сократить.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без лишних трат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школьнику подарили деньги на день рождения, он может записать доходы и запланировать покупки заранее. На рисунке легко изобразить монеты, блокнот с расходами и стрелки, показывающие, куда уходит каждая часть суммы.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который нужно распределить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школьного бюджета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траты занимают больше всего места в бюджете, даже если суммы в рублях различаются незначительно.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статья — питание. Накопления занимают меньшую долю, но именно они формируют финансовый запас.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условию презентации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школьника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допущения в модели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ситуация всегда сложнее записи в учебнике. В задаче о пути обычно не учитывают светофоры, ожидание и погоду, хотя в жизни именно они меняют время в дороге.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можно учесть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допущений, тем осторожнее нужно относиться к ответу. Модель подходит для расчёта, но её результат нужно сравнивать с реальной ситуацией и здравым смыслом.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 условий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второстепенные детали, решение становится короче и понятнее. В задаче о покупках часто считают только цену и количество, не добавляя скидки, упаковку и случайные мелкие расходы.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помогает считать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перейти от условия к проверенному ответу без лишних действий.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текстовую задачу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условию презентации
</a:t>
            </a:r>
            <a:endParaRPr lang="en-US" sz="1258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бытовой сюжет превращается в краткую запись, где остаются только главные величины и связи между ними.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сохраняет главное действие и убирает детали, которые не нужны для расчёта. Поэтому она делает задачу короче и понятнее.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ситуация и её математическая запись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58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039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348" y="3155594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899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2708" y="1539483"/>
            <a:ext cx="243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используют математические модели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оценивать изменения температуры, ветра и осадков. По ним специалисты строят прогнозы на ближайшие часы и дни, чтобы заранее предупреждать людей о погодных изменениях.
</a:t>
            </a:r>
            <a:endParaRPr lang="en-US" sz="886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математические модели используют для расчёта доз, наблюдения за изменениями показателей и анализа результатов обследований. Они помогают принимать решения на основе измерений, а не догадок.
</a:t>
            </a:r>
            <a:endParaRPr lang="en-US" sz="824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навигаторы используют математические зависимости, чтобы выбрать маршрут и оценить время в пути. Благодаря этому можно быстрее добраться до нужного места и избежать лишних поворотов.
</a:t>
            </a:r>
            <a:endParaRPr lang="en-US" sz="875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модели помогают планировать расходы и доходы, а в спорте — анализировать результат, скорость и нагрузку. В обоих случаях важны точные данные и понятные связи между величинами.
</a:t>
            </a:r>
            <a:endParaRPr lang="en-US" sz="872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спорт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модель позволяет заранее рассчитать размеры, нагрузку и количество материалов. Это помогает проектировать дома, мосты и дороги так, чтобы они были безопасными и удобными.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рисует отрезок от дома до школы, расстояние сразу становится видимым. На схеме легче отметить скорость, время и направление движения, а затем выбрать нужную формулу без путаницы.
</a:t>
            </a:r>
            <a:endParaRPr lang="en-US" sz="1087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между двумя точками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много данных, таблица помогает разложить их по строкам и столбцам. Так быстрее заметить, какие величины известны, что нужно найти и как они связаны между собой.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вместо длинного текста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торта на равные куски рисунок показывает, что каждая часть — это доля целого. Такой образ помогает понять, какая величина неизвестна: часть, целое или количество одинаковых долей.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и его части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рисунок или схема помогают составить модель
</a:t>
            </a:r>
            <a:endParaRPr lang="en-US" sz="24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при одинаковой цене каждая следующая тетрадь добавляет одну и ту же сумму к общей стоимости.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равномерная: если количество увеличивается, стоимость растёт пропорционально. Такой график удобно использовать для быстрых расчётов.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условию презентации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результат при изменении условий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составлении модели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572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неизвестную обозначают неудобной буквой или путают её с другой величиной. Из-за этого формула становится неясной, а решение труднее проверить и объяснить.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9572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переменная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10607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проверки можно не заметить абсурдный результат, например отрицательное время или слишком большое количество предметов. Короткое сравнение с условием часто сразу показывает ошибку.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10607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ответа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503488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 выбранная зависимость меняет весь результат, даже если вычисления выполнены аккуратно. Поэтому сначала важно понять смысл связи между величинами, а уже потом считать.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03488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формула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900900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число из условия нужно использовать сразу. Лишние сведения отвлекают, поэтому полезно выписывать только то, что связано с вопросом задачи и выбранной моделью.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900900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данные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298313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записать рубли, километры или минуты, легко сравнить несоединимые величины. Единицы измерения нужно проверять ещё до вычислений, чтобы не получить бессмысленный ответ.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298313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единицы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увидеть главное
</a:t>
            </a:r>
            <a:endParaRPr lang="en-US" sz="3188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превращает текст задачи в понятную запись, где легко найти ответ и проверить его. Именно поэтому в 7 классе она делает решения точнее, быстрее и увереннее.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2026-05-29T23:47:42Z</dcterms:created>
  <dcterms:modified xsi:type="dcterms:W3CDTF">2026-05-29T23:47:42Z</dcterms:modified>
</cp:coreProperties>
</file>