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О.С. Бундур «Лакомка»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история о сладком желании, терпении и мягком уроке.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Сладкое, которое учит ждать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Сладкое, которое учит ждать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показывает знакомую каждому ребенку ситуацию: очень хочется угощения прямо сейчас. Простая история с юмором напоминает, что радость от сладкого становится лучше, когда есть мера и терпение.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О.С. Бундур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О.С. Бундур создает короткие и понятные тексты для детей, где важны ясный сюжет, живые интонации и близкие школьникам ситуации из обычной жизни.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звучит мягкая улыбка. Автор не высмеивает героя, а помогает увидеть забавное в привычных детских желаниях и поступках.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Бундура обычно связаны с домом, семьей и повседневными делами. Поэтому читателю легко узнать в героях себя, друзей или младших братьев и сестер.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вести к важной мысли без назидания. После чтения остается понятный урок, который запоминается легко и естественно, через саму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звучит весело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сразу вызывает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«Лакомка» звучит ласково и немного шаловливо. Оно сразу настраивает на разговор о вкусном угощении и о человеке, который не может равнодушно пройти мимо сладостей.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ребенка-сладкоежки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слову легко представить героя, который обожает конфеты, печенье или варенье. Такой образ делает историю теплой, домашней и очень понятной младшим школьникам.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Сладость как главный знак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подсказывает, что в центре внимания будет не серьезное событие, а маленькое вкусное удовольствие. Именно из него вырастает веселый и поучительный эпизод.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привычка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интерес к угощению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сладкое и сразу обращает на него все внимание. Желание попробовать вкусное становится для него самым важным.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хочет получить угощение без ожидания и начинает думать только о нем. Эта спешка делает образ смешным и очень узнаваемым.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понятный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показывает: сильная любовь к сладкому может привести к неловкости. Герой словно сам учится, что лакомство приятно, но всему нужна мера.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обычного домашнего момента, когда появляется угощение или ожидание сладкого. Вроде бы событие совсем маленькое, но именно оно запускает веселый сюжет.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становится ясно, что герой очень хочет вкусного прямо сейчас. Это простое желание превращает будничную сцену в забавное испытание на терпение.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сразу подводит читателя к мысли: даже маленький каприз может стать важным событием. Поэтому текст читается легко и вызывает живой интерес.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герой очень серьезно относится к пустяку. Для него кусочек сладкого кажется почти самым главным событием дня.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Забавным выглядит и преувеличенная радость от обычного угощения. Обычная конфета или печенье в его глазах становятся почти настоящим сокровищем.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создают повторения и короткие реплики. Они передают нетерпение героя и делают его речь живой, как в настоящем разговоре дома.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тексте вызывает улыбку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усиливает контраст: взрослым ситуация кажется простой, а ребенок переживает ее очень ярко. Из-за этого текст звучит легко и 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от маленького желания к доброму выводу о мере и терпении.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быстро и эмоционально. Он замечает вкусное, сразу увлекается им и не хочет откладывать удовольствие даже на немного.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ведет себя герой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похоже на детский каприз, который знаком многим читателям. Именно поэтому образ кажется смешным, но совсем не злым.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смотрит на героя с добротой. Он не осуждает его строго, а мягко показывает, как желание сладкого может стать уроком о терпении.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помогают герою увидеть границу между удовольствием и капризом.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сладкое приятно, но мера важнее желания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О.С. Бундура «Лакомка»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угощение радует, но радость становится по-настоящему хорошей, когда человек умеет остановиться вовремя и не превращает маленькое желание в каприз.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чрезмерная тяга к сладкому выглядит смешно и может привести к неловкому положению, если забыть о правилах и терпении.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слабость героя помогает увидеть обычную детскую ошибку без осуждения: каждому иногда трудно дождаться, но важно уметь себя сдержать.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остается добрый вывод: мера, спокойствие и послушание делают любую радость приятнее, а жизненный урок — понятным и мягким.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что не стоит торопиться за сладким и требовать его сразу. Терпение делает ожидание легче, а удовольствие от угощения — спокойнее и приятнее.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делает этот урок легким для восприятия: ребенок улыбается, узнает себя в герое и запоминает, что каприз не приносит пользы.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как важно слушать взрослых. Их правила нужны не для строгости, а для порядка, заботы и разумной меры в маленьких желаниях ребенка.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понять текст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стол и вкусное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в тексте сразу создают домашнюю картину: конфета, печенье, варенье, чашка, тарелка. Эти предметы не просто называют угощение, а помогают почувствовать ожидание и радость героя. Сюжет становится близким, будто это происходит на кухне в обычный день.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вызывают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истории появляется любимое лакомство, обычная вещь начинает казаться особенно важной. Герой смотрит на угощение с таким интересом, что читатель легко представляет его нетерпение. Именно бытовые мелочи делают эпизод смешным и узнаваемым.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знакомая каждому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такие предметы понятны без объяснений, потому что они встречаются дома каждый день. Простые детали помогают быстро войти в сюжет, увидеть настроение героя и понять, почему маленькое желание превращается в целую историю.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490" y="3976665"/>
            <a:ext cx="164063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произведения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просто и естественно, как в обычном разговоре. Поэтому текст легко читать вслух и сразу понимать без сложных пояснений.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смешное впечатление и показывают, как сильно герой хочет сладкого. Они делают речь живой и помогают запомнить главные слова.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Мягкие, добрые слова создают теплое настроение и не обижают героя. Из-за этого история звучит по-домашнему и очень по-доброму.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ребенка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напоминает взгляд самого школьника на мир: немного удивленный, веселый и непосредственный. Так текст становится особенно близким юному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настроение читателя от любопытства к доброму выводу о мере.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домашние ситуации, когда хочется взять еще один кусочек или попросить добавку. Такие моменты знакомы почти каждому ребенку и поэтому легко вызывают улыбку.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похож на младшего школьника своей непосредственностью и нетерпением. Из-за этого читателю проще увидеть в нем себя, а не только смешного любителя сладостей.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бывают похожие желания: достать вкусное из сумки, поделиться сладким с друзьями или не спешить съесть все сразу. Текст показывает, что ждать бывает полезно.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спокойно связывает желание, правила и умение слушать взрослых с обычной жизнью. Именно поэтому урок о мере звучит понятно и очень близко.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легко запоминается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возникает простая и понятная ситуация: появляется угощение и сразу привлекает внимание героя. Читателю не нужно долго разбираться, что происходит.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все строится на одном ярком желании. Смешной характер героя, его нетерпение и бытовые детали делают эпизод очень живым и запоминающимся.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остается короткий и ясный вывод о мере и терпении. Благодаря этому историю удобно пересказывать по ключевым словам и легко вспоминать.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подходит для иллюстрации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все по-настоящему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представить теплую домашнюю кухню: стол, тарелку со сладостями и спокойный свет вокруг. Такая обстановка сразу передает уют, в котором рождается смешной и добрый эпизод. Рисунок становится похожим на знакомую семейную сцену.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взгляд на лакомство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стоит сделать на лице героя: удивление, ожидание и сильный интерес к угощению должны читаться сразу. Рядом подойдут конфеты, печенье или варенье, потому что именно они создают веселый и очень понятный образ 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39701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2248"/>
            <a:ext cx="236400" cy="2440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 тексту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задает тему рассказа и напоминает, вокруг чего строится вся история. Оно помогает почувствовать желание героя и вкус его радости.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делает сюжет домашним и уютным. По этому слову легко представить тарелку, стол и ту самую минуту, когда сладкое особенно манит.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показывает главный жизненный вывод произведения. Оно напоминает, что даже приятные вещи становятся лучше, если не терять чувство меры.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улыбка сопровождает чтение почти до конца. Она появляется из-за смешного поведения героя и помогает увидеть добрый характер текста.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со взрослыми, которые помогают ребенку понять правила. Забота делает финал спокойным, мягким и по-настоящему воспитательным.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 истории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«Лакомка» оставляет после чтения улыбку и понятный вывод: вкусное радует еще больше, когда умеешь ждать, слушать взрослых и не забывать о мере.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2026-05-24T04:25:01Z</dcterms:created>
  <dcterms:modified xsi:type="dcterms:W3CDTF">2026-05-24T04:25:01Z</dcterms:modified>
</cp:coreProperties>
</file>