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 о кометах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культурное значение комет в астрономии и жизни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— древние объекты, формировавшие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кометы привлекали внимание как загадочные небесные явления.Предсказание возвращения кометы Галлея положило начало научному изучению их природы и движений.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 кометы и её признаки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кометы формируется под воздействием солнечного ветра, всегда направлен в сторону, противоположную Солнцу, и может достигать значительной длины.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представляет собой небольшое ледяное тело Солнечной системы с преимущественно пылевой и замёрзшей структурой, обладая небольшим размером и малой массой.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комета проявляет характерную кому — облако газа и пыли вокруг ядра, образующееся в результате сублимации.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комет имеют высокую эксцентриситет и часто сильно вытянуты, что отличает их от траекторий планет и астероидов.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структура ядра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комет варьируются по размерам от сотен метров до десятков километров. Их рыхлая, микропористая структура содержит многочисленные пустоты и неоднородности.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поверхность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Темно-коричневая оболочка формируется из органических остатков и пыли, в результате многолетнего воздействия солнечного света и космического излучения.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ядра является водяной лёд, дополненный диоксидом углерода, замёрзшими газами, пылевыми частицами и органическими соединениями, образующимися в условиях космоса.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кометы: строение и ключевые вещества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 и хвост кометы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 образуется при нагревании ядра Солнцем, когда лёд превращается в газ, создавая окружающее облако из пыли и газа. Это делает комету видимой на большом расстоянии.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хвостов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Хвосты бывают пылевыми — состоящими из мелких твёрдых частиц, и ионными — из ионизированных газов, которые взаимодействуют с солнечным ветром, образуя разные формы и направления.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комет по орбитальным параметрам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Короткопериодические кометы имеют орбиты с периодом менее 200 лет и зачастую связаны с поясом Койпера за орбитой Нептуна.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Долгопериодические кометы характеризуются орбитами периодом от нескольких тысяч до миллионов лет, их источник — облако Оорта далеко за пределами солнечной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орбиты кометы классифицируются как эллиптические, параболические и гиперболические, что отражает их динамическое взаимодействие с Солнечной системой.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молекулы, аминокислоты и минералы кремния свидетельствуют о сложной химии, подтверждённой анализами из миссий Rosetta и лабораторными исследованиями.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Содержатся также аммиак (NH3), метан (CH4) и цианиды, которые входят в число важных химических компонентов, влияющих на состав газовой оболочки.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Диоксид углерода (CO2) и монооксид углерода (CO) составляют значительную часть летучих веществ, играя роль в образовании комы и хвоста.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массы кометного ядра приходится на водяной лёд (H2O), который является основным летучим веществом при нагревании ядра.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кометного ядра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 Rosetta, 2014-2016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веществ в ядре кометы (по данным Rosetta)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67P показал доминирование водяного льда в летучих составах, что важно для понимания процессов сублимации и формирования комы.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подтверждает роль комет как носителей водных ресурсов и органики в Солнечной системе.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Долгопериодические кометы берут начало в облаке Оорта — удалённом сферическом скоплении ледяных тел, находящемся на расстоянии более 50 тысяч астрономических единиц.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Короткопериодические кометы формируются преимущественно в поясе Койпера — плоском кольце тел за орбитой Нептуна, хранящем первоначальные материалы Солнечной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комет: облако Оорта и пояс Койпера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хвоста кометы: физические процессы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поверхность кометы нагревается, начинается сублимация льда, из-за чего образуется большая газовая кома вокруг ядра.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взаимодействует с ионным газом, вытягивая ионизированные частицы в ионный хвост, направленный строго от Солнца.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освободившаяся из ядра, формирует пылевой хвост, который отклоняется от ионного под влиянием радиационного давления и движения кометы.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знаменитых комет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параметры известных комет, включая орбитальный период, размеры ядра и год максимальной видимости.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характеристики комет значительно варьируются: период обращения колеблется от нескольких лет до тысяч, а размеры ядер — от нескольких до десятков километров.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JPL, ESA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 в древних хрониках и Средневековье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 упоминалась еще в китайских хрониках 240 года до н.э. и запечатлена на гобелене из Байё 1066 года. Эдмунд Галлей в 1705 году впервые подтвердил периодичность её появления, что стало прорывом в астрономии.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Хейла-Боппа — сенсация 1997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1997 году комета Хейла-Боппа стала ярчайшим небесным объектом, заметным невооруженным глазом более года. Её масштабность и длительность видимости вызвали огромный общественный и научный интерес по всему миру.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случаи появления ярких комет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анализы показывают, что часть земной воды могла быть принесена кометами, поддерживая идею их роли в водном балансе планеты.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 вода на Земле: современные гипотезы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аминокислот в кометном материале подтверждает возможность панспермии — переноса органических веществ, способствовавших зарождению жизни на Земле.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спектров выявили сходство изотопных соотношений дейтерия и водорода в кометном льду и земных океанах, что укрепляет гипотезу о космическом происхождении воды.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Rosetta — изучение кометы 67P вблизи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Европейским космическим агентством Rosetta в 2004 году, миссия впервые достигла орбиты кометы 67P, посадила зонд Philae и предоставила беспрецедентные данные о составе и структуре ядра.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Stardust — доставка образцов с комы Вильда-2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миссия Stardust в 1999 году собрала и в 2006 доставила на Землю частицы пыли из комы кометы Вильда-2, позволив провести лабораторные исследования материала в условиях с высоким уровнем точности.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по изучению комет: Rosetta и Stardust
</a:t>
            </a:r>
            <a:endParaRPr lang="en-US" sz="2134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NASA и ESA, 1986 и 1997 гг.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комет в зависимости от расстояния до Солнца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резко возрастает при приближении к Солнцу, достигая пика у перигелия, затем быстро снижается по мере удаления кометы.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видимость комет наблюдается вблизи Солнца, что связано с активизацией сублимации и образования хвоста.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в культуре, мифах и искусстве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вдохновляли художников и писателей, например, Данте в «Божественной комедии» и Жюль Верн в своих романах.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культурах появление комет традиционно трактовалось как предвестие бедствий, что отражено в многих исторических хрониках.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Древнекитайские и греко-римские источники содержат многочисленные записи и интерпретации комет как знаков небесных богов.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разных народов сохранил множество легенд и поверий, связанных с кометами, подчеркивая их культурное значение.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научные открытия о составе комет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миссии обнаружили в составе комет сложные органические молекулы, включая аминокислоты, расширяя представления о химическом разнообразии и потенциале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указывают на рыхлую структуру ядер и изменение их поверхности под воздействием солнечного излучения, что важно для понимания процессов дегазации.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комет на Землю: риск и защита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крупной кометы с Землей может привести к глобальным катастрофическим последствиям, влияя на климат и биосферу.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 Тунгусском событии связывает его с падением кометного фрагмента, что показывает реальность таких угроз.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сосредоточены на обнаружении потенциально опасных комет и разработке методов их предотвращения.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будущие миссии: задачи и перспективы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Interceptor создана для посещения неизученных объекты из облака Оорта, расширяя наши знания о ранних этапах Солнечной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включают проекты по возвращению образцов с кометных ядер и проведение спектроскопических исследований с высокого разрешения.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миссии направлены на детальное изучение химического состава и эволюционных процессов в кометах.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значение комет в изучении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— ключ к раскрытию загадок ранней Солнечной системы и происхождения жизни; продолжающиеся исследования расширяют горизонты астрономии и планетарной безопасности.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2026-05-08T08:54:39Z</dcterms:created>
  <dcterms:modified xsi:type="dcterms:W3CDTF">2026-05-08T08:54:39Z</dcterms:modified>
</cp:coreProperties>
</file>