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природе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природе — это изменения вокруг нас, которые происходят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видим движение каждый день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за 24 часа, и поэтому сменяются день и ночь. Вода испаряется, образует облака и возвращается осадками. Животные перемещаются ради пищи и тепла, а растения тянутся к свету и растут.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Земля делает полный оборот вокруг оси, поэтому меняется освещённость.
</a:t>
            </a:r>
            <a:endParaRPr lang="en-US" sz="1758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это изменение положения тела или объекта. Оно бывает быстрым и заметным, а бывает медленным и почти незаметным: рост, раскрывание почек, перемещение льда весной.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основы курса естествознания (школьная программа)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смена дня и ночи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меняет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 с запада на восток. Полный оборот занимает около 24 часов. Из-за этого освещённая часть поверхности получает солнечный свет, а другая остаётся в тени.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день и где — ночь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Земли обращена к Солнцу — там день, а противоположная — в тени, там ночь. Граница света и тьмы постепенно проходит по поверхности, поэтому смена времени происходит не мгновенно.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значения по скорости движения (обобщение)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движения в природе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процессы в живой и неживой природе «работают» на своих скоростях: от движения воздуха до роста, который проявляется в течение длительного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скоростей показывают, что движение может быть очень быстрым, но также и почти незаметным — всё зависит от условий и типа процесса.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движется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нагревается, превращается в водяной пар и поднимается вверх. Этот этап запускает дальнейшие изменения и делает возможным образование облаков и осадков.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слоях воздуха пар охлаждается и превращается в мелкие капли или кристаллики. Так появляются облака, из которых потом выпадают осадки.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ветром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перемещается вместе с воздушными потоками. Благодаря ветру влага может попасть в другие районы, где затем выпадают дождь или снег.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 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выпадения осадков вода возвращается в почву и стекает в ручьи, реки и моря. Её течение переносит песок, глину, камешки и питательные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процессов: нагрев, испарение, образование облаков, осадки и возврат воды в океаны.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ветер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 вверх, а более холодный занимает освободившееся место. Так начинается движение воздушных масс — ветер.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облака и влияет на условия погоды. Он помогает и растениям: семена некоторых видов распространяются на расстояние.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прогревает поверхность Земли по-разному: где-то теплее, где-то прохладнее. Из-за разницы температур воздух ведёт себя по-разному.
</a:t>
            </a:r>
            <a:endParaRPr lang="en-US" sz="12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ищут тепло и корм
</a:t>
            </a:r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перелётные птицы улетают в более тёплые места, где легче найти пищу. Весной они возвращаются обратно, используя природные ориентиры. Именно благодаря маршрутам путь становится продолжением жизненного цикла, а не случайностью.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идут на нерест по «своим» маршрутам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мигрируют к местам размножения — на нерест. Эти перемещения могут быть связаны с течением, температурой воды и подходящей глубиной. Для наглядности хорошо подходит изображение реки и стрелки направления движения.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меняют 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 животные приспосабливаются к сезону: северные олени меняют места пастбищ, чтобы находить корм. Когда условия ухудшаются, они перемещаются туда, где больше подходящей растительности. Так миграция помогает пережить неблагоприятный период.
</a:t>
            </a:r>
            <a:endParaRPr lang="en-US" sz="13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81551"/>
            <a:ext cx="4646100" cy="27534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 примеры: объект — вид движения — причина, по которой организм перемещается или меняет положение частей тела.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биологии и экологии
</a:t>
            </a:r>
            <a:endParaRPr lang="en-US" sz="752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движения живых организмов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выживать: одни организмы ищут ресурсы и условия, другие обеспечивают продолжение рода и расселение потомства. Даже у растений движение повышает шансы получить свет, воду и защиту.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цветки тоже реагируют на условия среды: листья поворачиваются к свету, а многие цветки раскрываются днём и закрываются ночью. Эти движения поддерживают рост и уменьшают неблагоприятное влияние.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растут вниз к воде и почве, где больше влаги и питательных веществ. Даже медленное перемещение корней меняет положение растения в грунте и помогает ему закрепляться.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двигаться без мышц: побеги и стебли тянутся к свету, потому что клетки по-разному растут на освещённой и затенённой сторонах. Так растение лучше использует энергию.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растения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факторов из школьного курса естествознания (качественные влияния).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скорость движения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факторы могут ускорять или замедлять движение. Важно: величина эффекта зависит от условий, а не от одного единственного фактора.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сила тяги и уклон, скорость обычно увеличивается; при усилении трения и сопротивления среды она снижается. Масса тоже влияет на разгон и устойчивость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притягивает тела к Земле и направляет их движение вниз. Поэтому капли дождя, листья, камешки и снежинки начинают падать, как только перестают поддерживаться.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сила тяжести помогает воде стекать вниз по поверхности. По этой причине образуются ручьи, а талая вода быстрее добирается до низин и русел.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тяжести могут двигаться и твёрдые массы: снежные пласты иногда сползают, а камни соскальзывают с уступов. Так формируются осыпи и меняется рельеф.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силы тяжести многие привычные движения были бы иначе: не было бы падения предметов и стекания воды. Даже простые наблюдения показывают, как она задаёт направление перемещений.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и движение вниз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живых организмах
</a:t>
            </a:r>
            <a:endParaRPr lang="en-US" sz="231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движение связано с работой мышц: они сокращаются и расслабляются, приводя в действие кости. Благодаря этому мы ходим, бегаем, прыгаем, плаваем и летим как птицы.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движение происходило постоянно, организм получает материалы и энергию. Сердце перекачивает кровь, лёгкие обеспечивают дыхание, а пища даёт энергию; поэтому движения зависят от работы всего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Принятые школьные астрономические ориентиры по периодам вращения и обращения (без учёта незначительных сезонных колебаний).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Земли и Луны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показаны в тех единицах, которые удобно запомнить: сутки, дни и год. Эти ритмы связаны с чередованием дня и ночи, месяцев и времён года.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заметен быстрый ритм вращения Земли (сутки), а смены сезонов определяет более долгий путь вокруг Солнца. Луна даёт отдельный круг событий примерно за 27–28 суток.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поддерживает природные процессы
</a:t>
            </a:r>
            <a:endParaRPr lang="en-US" sz="209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основные звенья круговоротов и перемещений в природе: энергия → вода и воздух → рост и расселение → переживание неблагоприятных периодов.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отличаются не только ростом и размножением, но и реакцией на изменения среды. Даже если снаружи кажется, что всё неподвижно, внутри идут процессы движения.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процессам относится кровообращение: кровь течёт по сосудам и переносит кислород и питательные вещества. Одновременно воздух входит и выходит из лёгких во время дыхания.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тоже есть «движение без шагов»: корни растут в почве, а побеги постепенно меняют положение. Поэтому природа постоянно изменяется, просто темп часто заметен не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признак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движение проявляется в разных средах и к каким последствиям оно приводит.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курса окружающего мира/естествознания (типовые примеры).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движение в природе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есть везде: от атмосферы и водоёмов до космических ритмов и процессов в организме. Благодаря нему меняются условия и обеспечивается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87" y="3184796"/>
            <a:ext cx="356606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движение вокруг себя
</a:t>
            </a:r>
            <a:endParaRPr lang="en-US" sz="2412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ветру, облакам и их перемещению можно понять, что меняется погода. Наблюдение помогает заранее заметить усиление ветра, приближение осадков и смену условий.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сменой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видны перелёты птиц, активность насекомых и характер роста растений, становится понятнее ход сезонов. Движение показывает, как тепло и свет влияют на жизнь живых существ.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течений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воды в ручьях и реках, размыв берегов и движение капель после дождя — наглядные проявления круговорота. Так легче понять, откуда берётся вода и куда она уходит.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замечать, как поворачиваются листья и раскрываются цветки, можно оценить, хватает ли растению света и влаги. Такие реакции показывают условия среды даже без измерений.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живёт в движении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природе бывает быстрым и медленным, видимым и почти незаметным. Оно встречается в воде, воздухе, на суше и в организмах, а также в движении Земли и Луны. Благодаря этому идут круговороты, рост и изменения вокруг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2026-05-13T12:44:49Z</dcterms:created>
  <dcterms:modified xsi:type="dcterms:W3CDTF">2026-05-13T12:44:49Z</dcterms:modified>
</cp:coreProperties>
</file>