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и надцарства организмов
</a:t>
            </a:r>
            <a:endParaRPr lang="en-US" sz="2408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к эволюции: общий код жизни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развитие связано с эволюцией
</a:t>
            </a:r>
            <a:endParaRPr lang="en-US" sz="2407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и эволюционная история связаны: одни и те же гены, клетки и сигналы формируют организм и одновременно отражают его происхождение.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1388" y="1490720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 организации живого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описывает путь одной особи от зиготы до завершения жизни. Он показывает, как наследственная информация реализуется в реальном организме на каждом этапе развития.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нельзя изучать отдельно: развитие зависит от генов, а эволюция меняет сами программы развития. Поэтому сравнение онтогенеза помогает понять механизмы родства.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Филогенез рассматривает происхождение видов и более крупных групп. Его задача — объяснить, как возникали линии живого мира и почему они различаются по строению и функциям.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биологии особенно важно видеть, как в одном организме наследственность, среда и отбор соединяются в единый результат. Именно это делает онтогенез ключом к пониманию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онтогенеза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порядок стадий индивидуального развития у разных групп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2101451"/>
            <a:ext cx="4646100" cy="1113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ключевых этапов полового размножения помогает увидеть, как сохраняется и обновляется наследственная информация.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и оплодотворение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уменьшает набор хромосом, а оплодотворение восстанавливает его и повышает генетическое разнообразие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эмбриологии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развитие: от дробления к гаструляции
</a:t>
            </a:r>
            <a:endParaRPr lang="en-US" sz="228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дробления клетки быстро теряют самостоятельность и начинают работать как единая система, подготавливая будущую архитектуру тела.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деления к гаструляции не просто увеличивает число клеток, а задаёт план тела и будущую специализацию тканей.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становится частью органа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решения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клетки зародыша получают разные сигналы и начинают двигаться по путям будущих тканей. Именно распределение сигналов определяет, где возникнут нервная, мышечная и эпителиальная системы.
</a:t>
            </a:r>
            <a:endParaRPr lang="en-US" sz="1092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Зародышевые листки становятся источником основных органов. Из одного слоя формируются внутренние структуры, из другого — покровы, а третий даёт начало опорно-двигательным и другим системам.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сопровождается изменением их формы, набора белков и функций. Клетка уже не просто делится, а выполняет узкую задачу в составе целого организма.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5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зависит от активности генов, положения клетки и соседних сигналов. Поэтому одинаковые по происхождению клетки могут стать разными по строению и роли.
</a:t>
            </a:r>
            <a:endParaRPr lang="en-US" sz="11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гормонов у животных координируют развитие на разных этапах.
</a:t>
            </a:r>
            <a:endParaRPr lang="en-US" sz="1859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гормонов у животных особенно важны для роста и созревания: они согласуют темпы деления клеток, обмен веществ и переход к взрослому состоянию.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метаморфоза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воды к суше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 живёт в воде, дышит жабрами и питается иначе, чем взрослая амфибия. По мере метаморфоза у него исчезает хвостовой способ передвижения, меняются органы дыхания и формируется наземный образ жизни.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ниши одного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стадии развития часто разделяют жизнь на разные роли. Личинка растёт и накапливает ресурсы, куколка перестраивает тело, а имаго расселяется и размножается, почти не конкурируя с ранними стадиями.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наглядных примера показывают, насколько разной может быть регенерационная способность живых организмов.
</a:t>
            </a:r>
            <a:endParaRPr lang="en-US" sz="173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двух примеров — у гидры и у растений — восстановление идёт особенно эффективно и наглядно.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 обычно определяют наследственную основу индивидуального развития человека.
</a:t>
            </a:r>
            <a:endParaRPr lang="en-US" sz="173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в соматических клетках обычно 46 хромосом — это основа работы наследственной программы развития.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кариотип человека (46, XX/XY).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°C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 заметно изменить скорость онтогенеза у многих организмов.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температуры способно сдвигать темпы развития и сроки перехода к следующим стадиям.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AR6; общие данные о чувствительности живых организмов к температурным изменениям.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связь развития и эволюции
</a:t>
            </a:r>
            <a:endParaRPr lang="en-US" sz="2573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зародыши — общий план
</a:t>
            </a:r>
            <a:pPr algn="l" indent="0" marL="0">
              <a:lnSpc>
                <a:spcPct val="115000"/>
              </a:lnSpc>
              <a:buNone/>
            </a:pPr>
            <a:r>
              <a:rPr lang="en-US" sz="7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стадиях зародыши рыб, земноводных и млекопитающих могут выглядеть удивительно похоже: формируются оси тела, зачатки нервной системы и основные слои клеток. Именно поэтому сравнительная эмбриология долго служила важным аргументом в пользу общего происхождения позвоночных.
</a:t>
            </a:r>
            <a:endParaRPr lang="en-US" sz="1116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 — разные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животных одни и те же органы возникают по-разному: к примеру, конечности и жабры формируются через разные последовательности сигналов и клеточных перемещений. Эволюция сохраняет конечный результат, но меняет «маршрут» его достижения, создавая разнообразие строения.
</a:t>
            </a:r>
            <a:endParaRPr lang="en-US" sz="1195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 как подсказка родства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ключ к родству скрыт не во взрослом организме, а в эмбрионе. Если у двух групп совпадают ранние стадии и наборы генетических переключателей, это указывает на близкое эволюционное прошлое даже при заметных различиях внешнего вида.
</a:t>
            </a:r>
            <a:endParaRPr lang="en-US" sz="12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генов развития показывает, что общие регуляторные системы часто важнее внешнего сходства видов.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сравнительной эмбриологии и молекулярной биологии развития.
</a:t>
            </a:r>
            <a:endParaRPr lang="en-US" sz="695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Сохранённые гены и планы строения
</a:t>
            </a:r>
            <a:endParaRPr lang="en-US" sz="278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Консервативные гены встречаются у разных групп, а различия чаще связаны с режимом их работы, а не с появлением полностью новых генов.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59" y="1344389"/>
            <a:ext cx="453863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50" y="2268845"/>
            <a:ext cx="604800" cy="48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надцарств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расхождение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Надцарство объединяет очень древние линии, возникшие на ранних этапах эволюции жизни. Это уровень, на котором особенно заметны фундаментальные различия в строении клетки и способах её функционирования.
</a:t>
            </a:r>
            <a:endParaRPr lang="en-US" sz="1266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типа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классификации обычно выделяют две крупные линии: прокариот и эукариот. Такое деление отражает принципиальные различия в организации наследственного материала и внутренних структур клетки.
</a:t>
            </a:r>
            <a:endParaRPr lang="en-US" sz="1327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уровень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имеют более простую клеточную организацию: у них нет оформленного ядра и большинства мембранных органоидов. Это делает их строение компактным и функционально иным по сравнению с эукариотами.
</a:t>
            </a:r>
            <a:endParaRPr lang="en-US" sz="1303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сложной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открыли путь к многоклеточности, специализации клеток и сложным жизненным циклам. Именно поэтому к ним относятся грибы, растения и животные, а также многие одноклеточные формы.
</a:t>
            </a:r>
            <a:endParaRPr lang="en-US" sz="13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сравнительная клеточная биология.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эукариоты: ключевые различия
</a:t>
            </a:r>
            <a:endParaRPr lang="en-US" sz="225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прокариотами и эукариотами затрагивают не только строение, но и уровень регуляции жизненных процессов.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обладают более сложной клеточной архитектурой, что связано с появлением специализированных функций и многоклеточных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клетке эукариотического типа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гипотезе эндосимбиоза, подтверждаемой наличием собственной ДНК и двойных мембран у митохондрий и хлоропластов.
</a:t>
            </a:r>
            <a:endParaRPr lang="en-US" sz="8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ветвей эукариот показывает, как единый клеточный план сочетается с разными способами питания и жизненного существования.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общая систематика эукариот.
</a:t>
            </a:r>
            <a:endParaRPr lang="en-US" sz="77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ветвей эукариот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общий фундамент — ядро и мембранные органоиды, а различия связаны прежде всего со способом питания и строением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молекулярной проверке
</a:t>
            </a:r>
            <a:endParaRPr lang="en-US" sz="2663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начали сопоставлять зародышей разных организмов и замечали: ранние стадии могут быть важнее взрослых признаков для понимания родства.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эмбриология стала одним из главных аргументов эволюционной теории, особенно при изучении позвоночных и беспозвоночных.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классификацию стали уточнять с помощью клеточной биологии, цитологии и электронного микроскопа.
</a:t>
            </a:r>
            <a:endParaRPr lang="en-US" sz="1102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эмбриологические наблюдения дополняются анализом ДНК, который проверяет и уточняет выводы о родстве групп.
</a:t>
            </a:r>
            <a:endParaRPr lang="en-US" sz="1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раскрывает историю жизни
</a:t>
            </a:r>
            <a:endParaRPr lang="en-US" sz="240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показывает, как наследственная программа превращает одну клетку в сложный организм, а сравнительное развитие помогает понять родство линий и происхождение крупных ветвей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2026-07-26T04:54:09Z</dcterms:created>
  <dcterms:modified xsi:type="dcterms:W3CDTF">2026-07-26T04:54:09Z</dcterms:modified>
</cp:coreProperties>
</file>