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создают карту мира не хуже границ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религий: как вера формирует пространство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влияет на расселение людей, образ городов, календарь праздников и культурные традиции. По её ареалам можно понять, как перемещались народы, распространялись идеи и формировались исторические регионы мира.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религия важна для географии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50" y="3328333"/>
            <a:ext cx="12131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часть культурного ландшафта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мечети, церкви, синагоги и монастыри формируют узнаваемый силуэт территории. Они становятся ориентирами на местности и отражают историю заселения, власти и культурных контактов.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задают ритм общественной жизни, влияя на работу транспорта, торговли и сферы услуг. В разные дни и сезоны города меняют привычный режим, подстраиваясь под священные даты.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паломников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концентрирует людей в Мекке, Иерусалиме, Варанаси, Ватикане и Бодх-Гае. Эти места становятся узлами международного движения, где религия, туризм и культура тесно переплетаются.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объекты сохраняют историческую память территории и помогают понять её культурный облик. Через них видны связи между прошлым и настоящим, а также различия между регионами мира.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мировые масштабы религий и помогают сравнить их географическое влияние в разных регионах.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ислам заметно опережают другие религии по числу последователей, тогда как иудаизм сохраняет небольшую численность при огромном историческом значении.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Center, данные по численности верующих, 2010-е гг.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по числу последователей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очаги мировых религий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как отправная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возникли иудаизм, христианство и ислам, а затем их идеи начали распространяться по торговым и политическим путям. На карте этот регион выглядит как ключевой перекрёсток религиозной истории.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и древние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соседние территории стали центром индуизма и буддизма. Отсюда религиозные учения уходили в другие страны Азии, а сами регионы сохраняли устойчивую связь между верой, культурой и повседневной жизнью.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центры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крупнейшие ареалы христианства находятся в Европе, Латинской Америке и Африке к югу от Сахары. Эти пространства особенно заметны на карте, потому что показывают движение религии далеко за пределы её первоначального региона.
</a:t>
            </a:r>
            <a:endParaRPr lang="en-US" sz="10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61886"/>
            <a:ext cx="3962400" cy="1567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исторические очаги религий с их крупнейшими современными регионами распространения.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редко остаются в пределах места происхождения: они распространяются вместе с людьми, государствами и культурными связями.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центры происхождения и современные ареалы
</a:t>
            </a:r>
            <a:endParaRPr lang="en-US" sz="2048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религии распространяются по территории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историко-географические механизмы распространения верований.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как самая распространённая религия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особенно широко представлено в Европе, Северной и Южной Америке, на Филиппинах и в странах Африки к югу от Сахары. Его география связана с длительным историческим расширением.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Католицизм, православие и протестантизм развивались в разных исторических центрах и сформировали собственные традиции. Поэтому христианский мир не выглядит единым: внутри него заметны культурные и обрядовые различия.
</a:t>
            </a:r>
            <a:endParaRPr lang="en-US" sz="1244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произошло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сыграли Римская империя, последующее миссионерство и европейская колонизация. Эти процессы перенесли религию далеко за пределы её первоначального региона и закрепили её в новых обществах.
</a:t>
            </a:r>
            <a:endParaRPr lang="en-US" sz="12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век: Мекка и Медина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возник в Аравии и быстро стал религией, объединившей не только веру, но и общественный порядок. Его ранняя история связана с двумя священными городами — Меккой и Мединой.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столетия расширения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первые века ислам распространился по Ближнему Востоку, Северной Африке, Центральной Азии и части Южной Азии. Этому способствовали завоевания, торговля и культурные связи.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мировой ареал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крупнейшей мусульманской страной считается Индонезия. Значимые центры ислама также находятся в Пакистане, Бангладеш, Египте, Турции и Саудовской Аравии.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от Аравии к мировому ареалу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особенности Южной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 Индии и Непале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сосредоточен прежде всего в Индии и Непале. Здесь он тесно связан с историей общества, семейными традициями и повседневными нормами, которые передаются из поколения в поколение.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 и паломничество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 относится к главным центрам индуистского паломничества. Такие места показывают, как религия связывает территорию, память и ритуалы, превращая город в особый культурный узел.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Ганг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Ганг имеет огромное религиозное значение и воспринимается как священное пространство. Вдоль её берегов сосредоточены важные места поклонения, куда приезжают верующие со всей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Диаспора за пределами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диаспора перенесла индуистские общины в Великобританию, на Маврикий, в Гайану, Суринам и на Фиджи. Так индуизм стал религией не только Южной Азии, но и многих удалённых стран.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ареал и основные направления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Северной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как учение в Северной Индии и затем вышел далеко за пределы региона. Его распространение шло вдоль торговых путей, через монастырские сети и культурные связи между странами 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Тхеравада, махаяна и ваджраяна сложились в разных исторических условиях и по-разному повлияли на обряды, искусство и организацию общин. Поэтому буддийская карта мира не выглядит однородной.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монастыри, ступы и храмы часто становятся центрами образования, паломничества и туризма. Они сохраняют историческую память и помогают увидеть, как религия формирует пространство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млн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оценки численности религиозных групп в мире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порядок численности последователей иудаизма в мире, при очень высоком культурном и историческом влиянии этой религии.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иудаизма сравнительно невелика, но его роль в истории мировых религий и культуры чрезвычайно велика.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распространения помогает понять, почему одни религии сосредоточены в ядре, а другие существуют как сеть общин в разных странах.
</a:t>
            </a:r>
            <a:endParaRPr lang="en-US" sz="122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мобильными оказываются диаспоральные религии, а смешанные ареалы формируются там, где традиции долго сосуществуют и взаимодействуют.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 материалам географии религий; иллюстративные доли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пространственного распространения религий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границы и зоны смешения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стыке ареалов религий чаще всего возникают зоны, где рядом живут разные общины. Такие территории становятся пространством контакта, но и возможного соперничества за влияние.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линии раздела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границы нередко совпадают с этническими, языковыми и политическими рубежами. Поэтому религиозная карта мира отражает не только веру, но и долгую историю разделения территорий.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обрядов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пограничных районах верующие могут заимствовать элементы соседних традиций: формы праздников, местные святыни или обрядовые практики. Это делает религиозный ландшафт особенно разнообразным.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Балканы, Кавказ, Нигерия, Индия и Пакистан показывают, как конфессиональная неоднородность может усиливать общественную чувствительность к символическим местам и вопросам идентичности.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города как узлы мировой географии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паломников
</a:t>
            </a:r>
            <a:pPr algn="l" indent="0" marL="0">
              <a:lnSpc>
                <a:spcPct val="130039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привлекает миллионы мусульман, потому что именно здесь связан хадж и сосредоточены главные святыни ислама. Город становится не только религиозным центром, но и мощным узлом международного движения людей.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символ
</a:t>
            </a:r>
            <a:pPr algn="l" indent="0" marL="0">
              <a:lnSpc>
                <a:spcPct val="130039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Иерусалим, Ватикан и Медина известны как места, где религиозная история особенно ощутима в городской среде. Храмы, площади и исторические маршруты превращают их в важнейшие точки культурной памяти.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святыне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Варанаси, Лхаса и Бодх-Гая демонстрируют, как священные города соединяют местное пространство и мировые потоки посетителей. Здесь религиозная жизнь тесно связана с туризмом, образовательными центрами и традициями паломничества.
</a:t>
            </a:r>
            <a:endParaRPr lang="en-US" sz="10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святыни связаны с религией, страной и масштабом паломничества, а также почему они важны для культурной географии.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концентрирует людей и ресурсы в отдельных узлах, поэтому святые места становятся не только духовными, но и географическими центрами притяжения.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материалы и статистические публикации о паломничестве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и религиозные центры мира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конфликты: географические причины напряжённости
</a:t>
            </a:r>
            <a:endParaRPr lang="en-US" sz="2262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территориальные и символические факторы могут усиливать религиозную напряжённость.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пространством встреч разных общин, где рядом работают храмы, мечети, церкви и синагоги.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диверсификация характерна для мировых мегаполисов, куда постоянно прибывают мигранты и где быстро формируются новые диаспоры.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общих наблюдений о многообразии религий в мегаполисах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диверсификация крупных городов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19" y="3328333"/>
            <a:ext cx="145575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секуляризация и сохранение религиозной идентичности
</a:t>
            </a:r>
            <a:endParaRPr lang="en-US" sz="1713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Европы и Восточной Азии религия всё слабее влияет на повседневные решения, общественные нормы и работу институтов, хотя культурная память при этом сохраняется.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Межрелигиозный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конфессии всё чаще взаимодействуют через общественные инициативы, образовательные программы и совместные проекты, чтобы снижать напряжённость и искать общие ценности.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социальные сети позволяют верующим участвовать в богослужениях, обсуждениях и обучении на расстоянии, формируя новые формы религиозной коммуникации.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глобальная мобильность делают религиозные общины международными: одна и та же традиция может одновременно развиваться в нескольких странах и сохранять общую идентичность.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мира показывает, как вера, миграции, история и культура формируют пространство. Понимая ареалы, диаспоры и святые центры, легче увидеть логику разнообразия регионов.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 — важный ключ к пониманию географии мира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2026-06-02T23:01:27Z</dcterms:created>
  <dcterms:modified xsi:type="dcterms:W3CDTF">2026-06-02T23:01:27Z</dcterms:modified>
</cp:coreProperties>
</file>