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из слов рождается мысль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 рождается понятная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вокруг нас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предложения в разговоре, читаем их в книгах, видим на доске, в записках и объявлениях. Они помогают словам сложиться в понятный смысл, а не превратиться в случайный набор.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состоять из одного слова или из нескольких слов. Главное — оно выражает законченную мысль и помогает понять, о чём идёт речь.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мы сообщаем о событии, задаём вопрос, просим о действии или передаём чувство. Поэтому предложение звучит целиком, а не обрывком.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по смыслу. Из-за этой связи они работают вместе, как дружная команда, и делают речь понятной для слушателя и читателя.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 слов — две разные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ещё не стали мыслью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лежат слова: «солнце», «яркий», «лето». Они связаны с одной темой, но сами по себе не сообщают ничего полного. Читатель видит отдельные слова, а не готовую мысль. Такое задание удобно для сравнения и поиска смысла.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складываются в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другая карточка: «Яркое солнце светит летом». Здесь слова соединены так, что сразу понятно, что происходит. Получается маленькая картина, которую легко представить. Именно так предложение превращает набор слов в ясное сообщение.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предложения всегда есть законченный смысл. Оно не обрывается на полуслове и помогает понять сообщение, вопрос, просьбу или чувство.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предложения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нужный знак: точка, вопросительный знак или восклицательный знак. Он помогает прочитать предложение правильно.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 пишется заглавная буква. Это простой знак, который сразу показывает, где начинается новая мысль.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конец предложения слышен по паузе и изменению голоса. Поэтому речь звучит аккуратно и понятно, даже без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обычно есть подлежащее и сказуемое. Подлежащее называет, о ком или о чём говорится, а сказуемое сообщает, что делает предмет или что с ним происходит.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на вопросы кто? что?, а сказуемое — что делает? что происходит? Например: «Птицы поют». Две части вместе создают ясную мысль.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 бывает очень коротким и состоит почти из одного главного слова. Даже тогда мысль остаётся понятной, словно маленький, но очень важный сигнал.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предложение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увидеть границы предложения и не перепутать его со списком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просто сообщают о событии или факте. Они помогают рассказывать, что происходит вокруг, и обычно заканчиваются точкой.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побудительные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задают вопрос и помогают узнать новую информацию. Побудительные предложения побуждают к действию: просят, советуют или зовут что-то сделать.
</a:t>
            </a:r>
            <a:endParaRPr lang="en-US" sz="11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875128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688" y="1871978"/>
            <a:ext cx="197325" cy="263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1077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спокойные предложения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передают сильное чувство: радость, удивление, восхищение. Голос звучит ярче, а в конце часто стоит восклицательный знак.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52950" y="2280202"/>
            <a:ext cx="22473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звучат спокойно и ровно. Они помогают сообщать мысль без сильного чувства, например просто рассказать о событии или наблюдении.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состоит только из основы. В нём есть самое главное, а лишних слов нет, как в короткой и чёткой команде.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добавляет слова, которые уточняют мысль. Они могут назвать время, место, признак или способ действия и делают картину живее.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«Листья желтеют» и «Осенью листья на деревьях желтеют быстро». Второе предложение подробнее, поэтому его легче представить и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уточняют мысль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увидеть предмет ярче и точнее. Они отвечают на вопрос какой? и описывают размер, цвет, настроение или качество. Без них предложение звучит беднее.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Слова-уточнения рассказывают, где, когда и как происходит действие. Они делают мысль понятнее и превращают короткое сообщение в живую картинку, которую легко представить.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предложение по 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мысли получается аккуратное предложение в устной и 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спокойное сообщение, голос звучит ровно и уверенно. Такая интонация подсказывает: перед нами обычное предложение, которое просто сообщает новость.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голос часто поднимается к концу, и это сразу настораживает слушателя. Мы понимаем, что нужно не отвечать, а искать ответ.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речи слышится сильное чувство, голос становится ярче и выразительнее. Пауза в конце помогает отделить одно предложение от другого, как маленький светофор для уха.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интонация помогает понять предложение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291" y="1242013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719" y="2368263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745" y="3494512"/>
            <a:ext cx="248850" cy="28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 предложения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напоминает, что предложение начинается с заглавной буквы. Это важный сигнал: перед нами не отдельное слово, а целое сообщение.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 схеме отмечается отдельно, чтобы их было легче увидеть и прочитать по порядку. Так предложение не распадается на кусочки.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 показывает, как нужно читать предложение: спокойно, с вопросом или с сильным чувством. Схема помогает не забыть этот финальный штрих.
</a:t>
            </a:r>
            <a:endParaRPr lang="en-US" sz="11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предложение понятным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встали не туда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 получается смешным и непонятным, потому что слова перепутались. Ребёнок читает его вслух и сразу замечает, что мысль «спотыкается». Потом слова меняют местами, и фраза начинает звучать правильно и ясно.
</a:t>
            </a:r>
            <a:endParaRPr lang="en-US" sz="1149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и 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предложение читается легко, будто катится по ровной дорожке. Если порядок слов мешает смыслу, его нужно изменить, а потом ещё раз проверить начало, конец и знак препинания.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обычно открывает тему и знакомит читателя с тем, о чём пойдёт речь. Оно помогает сразу понять, куда движется рассказ.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коротком тексте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предложения добавляют новые детали. Они не повторяют первое слово в слово, а продолжают мысль и делают картину полнее и интереснее.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связаны одной темой, текст читается легко и без путаницы. Каждое новое предложение словно подхватывает предыдущее.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из нескольких небольших предложений получается целое сообщение. Его уже можно не просто прочитать, а хорошо представить в уме.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перед записью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школьнику быстро убедиться, что предложение готово для тетради и не содержит пропусков.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читать без спешки и понимать, где заканчивается одна мысль и начинается другая. Так текст перестаёт казаться длинной цепочкой слов.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находить предложения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и диктанте легче не пропустить заглавную букву и знак в конце. Ученику проще заметить ошибки и исправить их вовремя.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находить предложения, ему легче строить собственную речь. Мысли собираются аккуратно, как вагончики у дружного поезда, и едут в нужном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могут быть весёлыми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тихо падает снег, и короткое предложение сразу создаёт зимнее настроение. Оно звучит спокойно и ясно, будто на ладони лежит маленькая снежинка. Даже без длинного описания картина уже видна.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 стучит в дверь? Такой вопрос заставляет прислушаться и улыбнуться. В нём слышится ожидание ответа, а в конце стоит знак, который подсказывает: нужно спросить, а не сообщать.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 игре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Давайте играть! Это предложение звучит бодро и дружелюбно, как зов на площадку. Оно передаёт радость и приглашает всех присоединиться, поэтому хочется сразу взять мяч или игрушку.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собирает речь в одну мысль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умеем находить и составлять предложения, речь становится ясной, красивой и понятной. Слова начинают работать вместе, а не поодиночке, и это очень помогает в учёбе и общении.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2026-05-21T15:32:37Z</dcterms:created>
  <dcterms:modified xsi:type="dcterms:W3CDTF">2026-05-21T15:32:37Z</dcterms:modified>
</cp:coreProperties>
</file>