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урока: отношения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отношений и способы их выражения на английском языке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межличностных отношений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связи влияют на учебу, карьеру и адаптацию за рубежом. Английский язык богат выражениями для описания разнообразных отношений, что важно для экзаменов и практики.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отношения (friendship) охватывают близких друзей и знакомых, характеризуются специфической лексикой и выражениями, описывающими степень близости.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 (family relations) включают терминологию для родственников и выражения, отражающие родственные отношения и семейные роли.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отношения (professional relations) касаются коллег и рабочих взаимодействий, с акцентом на язык сотрудничества и ответственности.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отношения (romantic relations) описываются особой лексикой и выражениями, отражающими эмоции и стадии взаимоотношений.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отношений: основные типы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как ключевые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часто используются сложные существительные, например, friendship и kinship, которые обобщают понятия взаимоотношений и помогают строить контекст разговора.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 фразовые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to get on well with и to fall out with выражают качество отношений. Фразовые глаголы делают речь живой и позволяют точно передать состояние связи между людьми.
</a:t>
            </a:r>
            <a:endParaRPr lang="en-US" sz="925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конструкции в выражении 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помогают передавать советы, предположения и возможности, что жизненно важно при обсуждении сложных или конфликтных ситуаций в отношениях.
</a:t>
            </a:r>
            <a:endParaRPr lang="en-US" sz="98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и лексические структуры для описания отношений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для разных типов отношений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словосочетания, характерные для различных отношений и ситуаций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категория требует специфических выражений для точного описания отношений и их динамики.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дружеских отношений: примеры и 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'close friend', 'acquaintance', 'mate' отражают разные уровни близости между друзьями и помогают описать характер взаимодействий.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'to support', 'to trust' подчёркивают позитивные качества дружбы, тогда как 'to betray' сигнализирует о конфликте или утрате доверия.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минимум включает выражения для обращения за поддержкой и разрешения споров в межличностных отношениях.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времён Present Simple и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 Continuous описывают текущие состояния и изменения в отношениях, например, 'We get on well'. Такие формы помогают передать динамику общения.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для выражения советов и 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глаголы, как 'should' и 'might', используются для выражения советов, предположений и приглашения к диалогу, что важно при общении на английском.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формы и модальные глаголы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отношения: базовая терминология и нюансы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'sibling', 'parent', 'aunt/uncle', 'grandchild' обозначают членов семьи разных поколений, отражая структуру родства.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'nuclear family' и 'extended family' описывают типы семейных группировок в англоязычной культуре.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выражения семейных различий включают термины 'single-parent family' и 'blended family', отражающие современные семейные модели.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терминологии демонстрируют, как семейные роли и типы выражаются в реальных ситуациях.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подростков в обсуждении личных отношений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демонстрирует высокую активность общения через онлайн-платформы и выраженную готовность делиться с друзьями.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предпочитают обсуждать личные вопросы с друзьями и онлайн, меньше — с родителями и учителями.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школьного центра психологии,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согласия и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фразы для выражения согласия, несогласия и предложений помогают в координации действий. Они поддерживают диалог, важный для совместного достижения целей в учебе и работе.
</a:t>
            </a:r>
            <a:endParaRPr lang="en-US" sz="1132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для командной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'to cooperate', 'team player' и 'project work' отражают взаимодействие в группе. Использование данных выражений формирует позитивное отношение и способствует эффективной коммуникации.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сотрудничества в профессиональной и учебной среде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'to have an argument', 'to fall out' и 'to make up' часто используются для описания ссор и примирений, что помогает точно передать ход конфликтных взаимоотношений на английском языке.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'I see your point, but...' и 'Let's find a compromise' способствуют ведению конструктивного диалога, направленного на взаимное понимание и поиск общего решения.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конструкции с модальными глаголами (should, could) усилят корректность советов и извинений, подчёркивая уважительное отношение в спорных ситуациях.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вежливых форм извинений и попыток примирения создаёт атмосферу для гармоничного разрешения конфликтов и укрепляет межличностные связи.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Конфликтные ситуации: лексика и стратегии разрешения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свидания в английском: базовые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'to date', 'boyfriend' и 'girlfriend' описывают этапы возникновения романтических отношений. Молодёжь часто использует сленг для выражения чувств в повседневном общении.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в молодежной речи: ‘ghosting’ и ‘shipping’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Сленговые термины отражают современные коммуникационные практики: «ghosting» — внезапное исчезновение из общения, «ship» — поддержка пары. Эти слова активно используются в социальных сетях.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отношений: как сказать ‘расстаться’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'to break up' и 'to split' описывают завершение отношений. Вариативность слов помогает точно передать эмоциональный контекст и степень близости между партнёрами.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лексика романтических отношений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широкое применение имеют косвенные вопросы и условные формы, что позволяет смягчить просьбы и избегать прямых негативных формулировок.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уважению личного пространства и соблюдению социальных норм, что особенно различается в британской и американской культурах.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культурными нюансами помогает правильно интерпретировать невербальные знаки и поддерживать комфортную коммуникацию в различных англоговорящих сообществах.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нормы общения: культурные различия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9898" y="2057985"/>
            <a:ext cx="493146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невербальные средства в межличностном общении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личное, социальное и публичное пространство; нарушение дистанции может вызвать дискомфорт или недопонимание.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зрительный контакт демонстрирует заинтересованность и честность, что важно для создания доверия в общении.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выражаются через лицо, улыбка способствует сближению и положительному восприятию собеседника.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голоса передаёт эмоции и отношение, влияя на восприятие сообщения и качество коммуникации.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отношений в деловых и официальных письмах
</a:t>
            </a:r>
            <a:endParaRPr lang="en-US" sz="2962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формулы обращения ('Dear Sir or Madam') устанавливают официальный тон и подчеркивают уважение к получателю.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выражения благодарности или отказа позволяют аккуратно формулировать позицию, сохраняя деловой этикет и позитивный настрой.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обращения ('Best regards', 'Kind wishes') создают завершённость послания и укрепляют деловые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отношений в подростковой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стадии и соответствующая лексика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кейсы: анализ диалогов на английском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диалога между друзьями демонстрирует использование выражений поддержки и разрешения конфликтов, таких как ‘I understand you’ и ‘Let’s forget it’ для сохранения отношений.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случае показана ссора с применением выражений разногласий и последующего примирения, включая фразы ‘I’m sorry’ и ‘Can we talk?’ для восстановления доверия.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медиа и социальных сетей в современных отношениях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Онлайн-коммуникация стала ключевым способом взаимодействия среди подростков с выражениями 'to add as a friend' и 'to DM' для поддержания контактов.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социальных сетей влияют на динамику отношений, включая возникновение конфликтов через 'to unfollow' и 'ghosting'.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Интернет-сленг обогащает язык, делая коммуникацию более живой и адаптированной к цифровой среде.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терминов важно для успешной и безопасной социальной активности в виртуальном 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учащихся повышают коммуникативные навыки благодаря изучению межличностных отношений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образовательных программ 2023 года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 учащихся, изучающих лексику и конструкции отношений, улучшают навыки общения и успешно применяют знания в учебе и личной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отношений как ключ к коммуникативному успеху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терминологии и стратегий межличностного общения способствует эффективной коммуникации и развитию личности в современном англоязычном обществе.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2026-05-07T21:16:33Z</dcterms:created>
  <dcterms:modified xsi:type="dcterms:W3CDTF">2026-05-07T21:16:33Z</dcterms:modified>
</cp:coreProperties>
</file>