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время: кризис государства и 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власть слабеет, общество быстро теряет опору и единство.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Россия вошла в Смуту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пресечения династии Рюриковичей страна вошла в полосу нестабильности: голод, спор за престол и иностранное вмешательство наложились друг на друга.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Смуты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каждый новый кризис усиливал следующий и втягивал в него всё больше сил.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развивалась не как один эпизод, а как последовательность взаимосвязанных переломов, каждый из которых ослаблял государство.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Смутного времени, 1598–1613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начался кризис власти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легитимности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Годунов был избран, но его положение оставалось уязвимым: династическая опора отсутствовала, а доверие общества легко поддавалось сомнениям и слухам.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Боярское 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боярских группировок за влияние ослабила центральную власть ещё до обострения кризиса. Каждый лагерь стремился навязать собственное решение, не заботясь о долгосрочной стабильности.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преемственности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Прекращение династии Рюриковичей разрушило привычный порядок наследования. В условиях отсутствия бесспорного законного преемника вопрос о троне стал предметом острой борьбы.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причины Смуты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Неурожаи, падение сборов и разорение хозяйств усилили зависимость населения от власти и землевладельцев, превращая экономический спад в источник постоянного напряжения.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источником дестабилизации стал не один голод, а сочетание природного удара, хозяйственного разорения и сохранявшихся повинностей.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истории России конца XVI — начала XVII века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механизмов порядка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слабость центральной власти передавала порядок на уровень местных сил и отрядов.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76969"/>
            <a:ext cx="4213800" cy="15801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легитимности и самозванцы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«чудом спасённого»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Лжедмитрий I, Лжедмитрий II и другие претенденты опирались на представление о «спасшемся царевиче». Эта версия была убедительной для тех, кто не доверял официальной власти.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Переменная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Присяги и верность менялись неоднократно, поэтому политическая лояльность перестала быть постоянной. Люди всё чаще оценивали власть не по происхождению, а по её способности обеспечить порядок.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законности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Церковь, боярство и служилые люди по-разному понимали законность власти. В итоге легитимность стала зависеть не только от традиции, но и от общественного признания.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004172"/>
            <a:ext cx="6060571" cy="24153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общество раскалывалось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по-своему понимали, какой должна быть сильная власть и что она обязана дать обществу.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Общего политического запроса почти не существовало: ожидания групп различались, поэтому согласие вокруг одной программы было крайне трудным.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социальным группам России в Смутное время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кризис ударил по разным слоям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недовольство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конфликты втягивали всё больше людей в борьбу за выживание. Недовольство становилось массовым, потому что кризис затронул почти каждую социальную группу.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население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страдали от нарушенной торговли, реквизиций и военных действий. Осаждённые или разорённые города теряли продовольствие, ремесленные связи и привычный уклад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спасались бегством, попадали в зависимость или оказывались в долгах после разорения хозяйств. Усиление закрепощения делало их положение особенно тяжёлым и бесперспективным.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Служилые люди теряли доходы из-за задержек жалованья, неустойчивой службы и угрозы лишиться поместий. Для многих это означало падение статуса и постоянную неуверенность в будущем.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выступления и восстания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Болотниковское восстание стало самым широким социальным взрывом начала Смуты и затронуло разные слои общества.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выступлений пришёлся на 1607 год: конфликт перерос в масштабное движение против существующего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России: XVII век; учебные обобщения по Смутному времени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8990" y="402251"/>
            <a:ext cx="1713349" cy="41773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Отряды без дисциплины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отряды и разрозненные вооружённые силы искали жалованье, добычу и выживание. В условиях распада управления они не столько защищали порядок, сколько закрепляли хаос и насилие.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фронт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Шведские войска действовали на северо-западе, используя ослабление центра и местные союзы. Их вмешательство усиливало военную нестабильность и превращало региональные конфликты в часть международного соперничества.
</a:t>
            </a:r>
            <a:endParaRPr lang="en-US" sz="1095" dirty="0"/>
          </a:p>
        </p:txBody>
      </p:sp>
      <p:sp>
        <p:nvSpPr>
          <p:cNvPr id="10" name="Text 3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претендентов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Польско-литовское государство поддерживало самозванцев, рассчитывая ослабить Москву и расширить влияние. Внутренняя борьба превращала русские земли в пространство для чужих политических расчетов и военных операций.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71476" y="375657"/>
            <a:ext cx="6219598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вмешательство и интервенция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перелом 1609–1610 годов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Клушинское поражение и падение Москвы стали переломом: стало ясно, что военная сила без устойчивой власти больше не удерживает страну.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быстро нарастал от военных неудач к политическому вакууму. Чем слабее становился центр, тем труднее было восстановить управляемость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1609–1610 годов в отечественной исторической литературе
</a:t>
            </a:r>
            <a:endParaRPr lang="en-US" sz="995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Ополчения и восстановление порядка снизу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1611–1612 годов и роль общественной мобилизации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Москвы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7103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мобилизация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столицы стало результатом длительной подготовки, а не случайного успеха. Ополчение действовало как общенациональная сила, которой удалось объединить людей разных сословий вокруг общей цели.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35193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гарнизоном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Вытеснение польского гарнизона из Кремля имело не только военное, но и политическое значение. Оно показало, что страна способна самостоятельно вернуть центр управления.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499347" y="2408686"/>
            <a:ext cx="2271590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единства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Москвы усилилось стремление к законному порядку и созыву общегосударственного решения. Символическое освобождение столицы стало шагом к восстановлению единства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7" y="2244813"/>
            <a:ext cx="6060571" cy="19340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Земский собор 1613 года закрепил переход к новой династической опоре. Выбор Михаила Романова стал компромиссом, позволившим начать восстановление власти и 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собора объединило политическую необходимость и общественное согласие. Это создало основу для восстановления налогов, приказов и административного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8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 Земском соборе 1613 года и избрании Михаила Романова
</a:t>
            </a:r>
            <a:endParaRPr lang="en-US" sz="948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1613 год: выбор нового царя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449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47948" y="2105694"/>
            <a:ext cx="517045" cy="4136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47444" y="2057985"/>
            <a:ext cx="509053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государства и экономики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Постепенное восстановление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восстанавливалось медленно: разорённые земли, нехватка рабочих рук и нарушенные связи тормозили рост. Даже после окончания войны последствия голода и разрухи ещё долго ощущались.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Смуты усилилось значение приказов и воевод. Центр стремился снова контролировать сбор налогов, суд и управление на местах, чтобы не допустить повторения распада.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потери ослабили деревню и города. Сокращение населения уменьшало налоговые поступления и усложняло набор служилых людей, поэтому восстановление требовало многих лет.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Налоговая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Государству пришлось заново выстраивать финансовую базу. Налоги и повинности стали инструментом возвращения устойчивости, но их собираемость зависела от реального восстановления порядка и доверия к 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распада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Смуты как взаимосвязанной цепи кризисов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Легитимность важнее силы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не может удержаться только силой, если её решения не признаются обществом. В Смуту именно сомнение в законности открывало путь самозванцам и новым конфликтам.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задаёт 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Разорение хозяйства быстро превращает политический кризис в социальный. Когда рушатся доходы, торговля и снабжение, люди начинают искать не порядок, а выживание.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должны совпадать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не сохраняет единство автоматически: разные группы защищают собственные интересы. Без общего представления о будущем дворяне, казаки, крестьяне и горожане расходятся в разные стороны.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Солидарность создаёт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начинается с объединения и ответственности. Смутное время показывает, что выход из хаоса возможен там, где люди признают законную власть и действуют совместно.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Смутного времени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Смуты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5385" y="3569838"/>
            <a:ext cx="16254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единстве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о Смуте закрепила представление о цене раздора. Она превратилась в напоминание о том, что единство и законность важнее краткосрочной выгоды.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0890" y="1128968"/>
            <a:ext cx="16377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кризиса стал возможен благодаря союзу разных сил: элит, городов, служилых людей и широкого общественного участия. Это придало восстановлению легитимность.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05982" y="1128968"/>
            <a:ext cx="16650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для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Смута показала уязвимость государства, основанного на неустойчивой преемственности. После династического кризиса власть пришлось собирать заново через соборное решение и политический компромисс.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удерживает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Смутное время убедительно показывает: государство держится на законной власти, работающем управлении, ресурсах и согласии общества. Когда эти основы исчезают, хаос быстро становится нормой.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2026-07-26T14:05:13Z</dcterms:created>
  <dcterms:modified xsi:type="dcterms:W3CDTF">2026-07-26T14:05:13Z</dcterms:modified>
</cp:coreProperties>
</file>