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гражданин: слово как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Некрасова о совести поэта и ответственности перед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«Поэт и гражданин» появляется в годы общественного подъёма после Крымской войны, когда особенно остро обсуждалось, чему должна служить литература: личному чувству, красоте или общественной правде.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спор эпохи перемен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вошёл в литературу как автор, для которого судьба народа была не отвлечённой темой, а главным нравственным основанием творчества и общественной позиции.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Некрасов как поэт гражданской 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соединяла художественную выразительность с гражданским чувством: слово у Некрасова должно не только трогать, но и заставлять читателя думать о долге.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редактором «Современника», он поддерживал писателей, поднимавших вопросы бедности, бесправия и человеческого достоинства, и тем самым формировал литературную повестку времени.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выстроено как живой спор двух собеседников, поэтому читатель воспринимает его не как рассуждение, а как напряжённую сцену нравственного выбора.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реплика Поэта и Гражданина открывает новую грань проблемы: свобода творчества, обязанность перед народом, право на сомнение и необходимость действия.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держится на столкновении позиций, а не на нейтральном авторском комментарии, из-за чего спор звучит особенно убедительно и остро.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помогает показать, что вопрос о назначении поэзии выходит за рамки литературной темы и касается самого образа жизни человека.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основа композиции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Поэта и Гражданина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Гражданин: требование действовать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говорит жёстко и прямо, потому что для него талант не отделим от судьбы страны. Его образ связан с ответственностью, общественным долгом и отказом принимать страдание других как нечто чужое.
</a:t>
            </a:r>
            <a:endParaRPr lang="en-US" sz="107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Поэт: внутренний мир и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сосредоточен на творчестве, личном переживании и праве на внутреннюю свободу. В его образе чувствуется не равнодушие, а трудный поиск ответа на вопрос, как сохранить голос художника и не уйти от жизни.
</a:t>
            </a:r>
            <a:endParaRPr lang="en-US" sz="115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подойдут портрет Некрасова, рукопись со следами правки, журнальная страница или книжная иллюстрация XIX века. Такие детали помогают почувствовать атмосферу литературной борьбы эпохи.
</a:t>
            </a:r>
            <a:endParaRPr lang="en-US" sz="11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98713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3145" y="3291469"/>
            <a:ext cx="324602" cy="2596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24597" y="1602394"/>
            <a:ext cx="317232" cy="317232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Гражданина
</a:t>
            </a:r>
            <a:endParaRPr lang="en-US" sz="2000" dirty="0"/>
          </a:p>
        </p:txBody>
      </p:sp>
      <p:sp>
        <p:nvSpPr>
          <p:cNvPr id="15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ценности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Важнейший вопрос для него — приносит ли искусство реальную духовную пользу. Если произведение не помогает человеку различать добро и зло, его ценность оказывается неполной.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людьми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требует, чтобы поэт помнил о людях, живущих рядом с ним, и о тех, чья жизнь полна труда и лишений. Отсюда его моральная строгость и непримиримость.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утверждает, что талант существует не в пустоте, а внутри жизни страны. Судьба народа и ход истории становятся для него главным мерилом подлинной ценности слова.
</a:t>
            </a:r>
            <a:endParaRPr lang="en-US" sz="1247" dirty="0"/>
          </a:p>
        </p:txBody>
      </p:sp>
      <p:sp>
        <p:nvSpPr>
          <p:cNvPr id="19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равнодушия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считает безучастие к чужому страданию нравственной слабостью. Для него молчание перед несправедливостью почти равно согласию с ней, поэтому уклониться от ответа невозможно.
</a:t>
            </a:r>
            <a:endParaRPr lang="en-US" sz="1132" dirty="0"/>
          </a:p>
        </p:txBody>
      </p:sp>
      <p:sp>
        <p:nvSpPr>
          <p:cNvPr id="20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публичного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Гражданин видит в поэзии не украшение жизни, а средство воздействия на общество. Слово должно не только быть красивым, но и пробуждать совесть читателя.
</a:t>
            </a:r>
            <a:endParaRPr lang="en-US" sz="12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защищает право на внутреннюю жизнь и творческую независимость, потому что без личного переживания и свободы воображения невозможно подлинное искусство.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отвергает общественный долг, но чувствует, что прямое служение задаче может вступить в конфликт с естественным движением вдохновения и сомнений.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слышны душевное напряжение и попытка честно разобраться в себе: как остаться верным таланту и при этом не отстраниться от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Поэта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частный разговор превращается в размышление о назначении поэзии и нравственном выборе.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спора в стихотворении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лирическую исповедальность с драматической формой, поэтому спор воспринимается как сценическое столкновение характеров и убеждений, а не как отвлечённая беседа.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реплики, вопросы и повторы создают напряжённый ритм, который подчёркивает серьёзность темы и заставляет читателя следить за каждым смысловым поворотом.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особенности произведения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Публицистическая энергия проявляется в прямоте высказывания: герои не обходят проблему стороной, а формулируют её как вопрос нравственного выбора и общественной ответственности.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конфликт развивается постепенно, и именно это движение делает произведение убедительным: от личного переживания оно приходит к общему выводу о роли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014" y="3268064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0588" y="3255758"/>
            <a:ext cx="289716" cy="3311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774" y="1602394"/>
            <a:ext cx="317232" cy="317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4078" y="1602394"/>
            <a:ext cx="198270" cy="317232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Некрасова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Исповедальная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нередко звучит как признание или самообвинение, поэтому спор приобретает эмоциональную глубину и выходит за рамки обычного литературного диспута.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Близкая к живой речи словесная ткань делает текст доступным и убедительным. Некрасов добивается того, чтобы нравственная мысль звучала просто, но сильно.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Антитеза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личного и общего, свободы и долга, вдохновения и обязанности делает спор особенно выразительным и помогает ясно увидеть главную мысль произведения.
</a:t>
            </a:r>
            <a:endParaRPr lang="en-US" sz="1213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обращения усиливают разговорную интонацию и создают ощущение живого диалога, в котором каждый участник отвечает не только собеседнику, но и собственной совести.
</a:t>
            </a:r>
            <a:endParaRPr lang="en-US" sz="1184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не требуют ответа буквально, а заставляют задуматься о цене равнодушия и о том, может ли поэт стоять в стороне от жизни общества.
</a:t>
            </a:r>
            <a:endParaRPr lang="en-US" sz="12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 отношения к искусству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позиции не взаимоисключающие: спор идёт не о ценности поэзии, а о её жизненной миссии и границах личной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художественная свобода становится убедительной только тогда, когда соотносится с нравственной ответственностью.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образов и композиции стихотворения Н. А. Некрасова «Поэт и гражданин»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19808"/>
            <a:ext cx="3848986" cy="137544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цитатные смысловые узлы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ключевые смысловые опоры спора и помогает увидеть, как личная позиция героев ведёт к общему выводу о долге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смысловых узла сходятся к главной мысли: поэтический дар ценен не сам по себе, а в связи с нравственным выбором.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линии стихотворения Н. А. Некрасова «Поэт и гражданин»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литературной полемикой 1850-х годов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усиливается спор о том, должна ли поэзия ограничиваться эстетикой или отвечать на общественные запросы времени.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1856–1857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пишет «Поэт и гражданин», откликаясь на ожидание более активной, граждански значимой литературы после Крымской войны.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и салонах обсуждают роль писателя, границы художественной свободы и меру общественной пользы искусства.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становится частью полемики и ясно обозначает некрасовскую позицию: поэт не вправе оставаться в стороне от жизни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в стихотворении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Россия в одном взгляде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спором Поэта и Гражданина стоит не абстрактная идея, а живая страна с тяжёлым трудом и неустроенной жизнью. Образ народа наполняет стихотворение исторической конкретностью и делает нравственный вопрос особенно острым.
</a:t>
            </a:r>
            <a:endParaRPr lang="en-US" sz="1303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труда и бедности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в произведении можно представить через сцены повседневного труда, усталые лица, простую одежду и сдержанную мимику. Такая визуальная деталь помогает почувствовать, что гражданский долг здесь связан с реальной человеческой болью.
</a:t>
            </a:r>
            <a:endParaRPr lang="en-US" sz="124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спорят о назначении поэзии и о цене равнодушия.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художественный замысел стихотворения Н. А. Некрасова «Поэт и гражданин»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позволяют увидеть, как литература превращается в разговор о свободе, долге и честности перед собой и другими.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стихотворения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образуют единое смысловое поле и усиливают друг друга, поэтому спор героев воспринимается как разговор о судьбе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Центральной оказывается не одна проблема, а система взаимосвязанных вопросов, объединённых идеей ответственности человека за слово и поступок.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стихотворения Н. А. Некрасова «Поэт и гражданин»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617" y="1587736"/>
            <a:ext cx="4264768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культурных позиций XIX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различались две влиятельные установки эпохи и как Некрасов соединял гражданскую направленность с художественной выразительностью.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не сводит поэзию к лозунгу: он требует общественной значимости, но сохраняет высокую художественную меру.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полемика 1850-х годов и позиция Н. А. Некрасова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развития спора в стихотворении Н. А. Некрасова «Поэт и гражданин»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идея ответственности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утвердило образ поэта как человека, который не только создаёт стихи, но и отвечает за нравственный тон эпохи и общественную чувствительность читателя.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остаётся значимым и сегодня: он заставляет задуматься о цене равнодушия, о границах личной свободы и о том, как слово может влиять на жизнь общества.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русской литературе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стало важной вехой гражданской лирики Некрасова, потому что соединяет эмоциональную силу речи с ясной общественной позицией и требованием честности от художника.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поэт отвечает за своё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убеждает: талант не исчерпывается вдохновением, если он не откликается на судьбу людей. Поэт становится значимым тогда, когда соединяет свободу творчества с гражданской совестью.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2026-05-19T20:40:55Z</dcterms:created>
  <dcterms:modified xsi:type="dcterms:W3CDTF">2026-05-19T20:40:55Z</dcterms:modified>
</cp:coreProperties>
</file>