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числа 9 с однозначными числами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быстро считать через 10: 9 + 1 и дальше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3406050" y="435540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9 так удобно складывать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 почти дошло до 10, поэтому шаг до круглого десятка заметить очень легко. Это помогает считать быстрее, особенно когда рядом знакомые предметы: яблоки, карандаши, фишки и кубики.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началом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считать до 20, чтобы без паузы продолжать цепочку чисел после перехода через 10 и не теряться в ответе.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знак плюса: он показывает, что две части соединяются в одно целое, а не сравниваются между собой.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пригодится состав числа 10. Если сразу видеть, как 9 дополняется до десятка, примеры с 9 решаются заметно легче.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и один — почти десяток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закрашенных кружков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девять кружков можно закрасить одним цветом, а десятый оставить пустым. Сразу видно, что не хватает всего одного шага до полного десятка. Такой образ помогает запомнить: 9 и 1 вместе дают 10.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последний кружок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 девятью появляется один отдельный кружок, счёт будто говорит: «Ещё чуть-чуть — и готово!». Именно поэтому прибавлять 1 к 9 так удобно. Ребёнок видит не длинный пример, а короткий путь к десятку.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способ счёта через 10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1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9 + 3 нужно отделить один от трёх, чтобы добраться до 10. Это первый и самый важный шаг.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десяток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числу 9 прибавляем 1 и сразу видим 10. Дальше считать становится спокойнее и понятнее.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остаток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10 прибавляем оставшиеся 2 и получаем 12. Так же решаются все примеры с 9 и другими однозначными числами.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 примере с 9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считать пример 9 + 7 через переход к десятку.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к примерам от 9 + 1 до 9 + 9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+ 1 = 10, потому что к девяти добавляется всего одна единица, и получается первый полный десяток без лишних шагов.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+ 2 = 11, 9 + 3 = 12, 9 + 4 = 13: ответы идут подряд и каждый раз становятся на 1 больше.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+ 8 = 17, 9 + 9 = 18: последние примеры тоже решаются через 10, только к нему добавляется больше единиц.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+ 5 = 14, 9 + 6 = 15, 9 + 7 = 16: если помнить десяток, счёт почти сам подсказывает следующий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 пальцах помогает не сбиться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удобно показывают, как число 9 переходит в 10: один палец словно помогает добраться до десятка, а остальные напоминают, сколько ещё нужно прибавить.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полезен, когда ответ нужно найти быстро и без спешки. Руки всегда рядом, а значит, маленькая подсказка тоже всегда под рукой.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673" y="1314140"/>
            <a:ext cx="6741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498" y="3716585"/>
            <a:ext cx="794400" cy="706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предметами из жизни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9 яблок и добавить ещё 2, получится 11. Такой пример легко представить дома или в классе, а ответ можно проверить по предметам, не торопясь.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карандашей и ещё 5 карандашей дают 14. Когда предметы одинаковые, их удобно считать вместе, будто они дружно строятся в одну длинную шеренгу.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кубиков и ещё 8 кубиков — это 17. Кубики хорошо подходят для счёта, потому что их можно разложить, пересчитать и увидеть переход через 10 очень наглядно.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ответы идут рядом друг с другом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13775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пример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9 + 4 = 13, это становится опорой для следующих примеров. Один ответ помогает не начинать каждый раз с нуля.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01438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9 + 5 = 14: к предыдущему ответу прибавляется ещё одна единица. Всё идёт по порядку, без скачков и путаницы.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089094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на одну единицу больше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9 + 6 = 15. Такая цепочка помогает замечать закономерность и быстро проверять себя во время устного счёта.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от начала до конца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устного счёта с переходом через 10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подсказки для внимательного счёта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слишком большой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спешит и сразу называет число, не вспомнив про переход через 10. Тогда ответ получается больше, чем нужно, будто к девяти прибавили лишний шаг. Такая ошибка хорошо заметна на карточке с неправильным числом.
</a:t>
            </a:r>
            <a:endParaRPr lang="en-US" sz="1090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слишком маленький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останавливается слишком рано и забывает прибавить оставшиеся единицы. На карточке с верным ответом видно, что после 10 счёт продолжается дальше. Сравнение двух карточек помогает сразу увидеть, где счёт был неточным.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9 в школьных задачах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есть одинаковые предметы, их удобно считать вместе: тетради с тетрадями, яблоки с яблоками, кубики с кубиками. Так ребёнок быстро понимает, сколько всего получилось.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разные, сначала нужно проверить условие задачи. Складывать можно только одинаковые предметы в одном счёте, иначе ответ будет неверным и запутает ученика.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 помогает находить общий результат быстрее, потому что почти сразу приводит к 10. После этого остаётся прибавить только оставшуюся часть и назвать итог без лишней 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примеры с 9 помогают учиться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933675" y="3679950"/>
            <a:ext cx="2247300" cy="9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подготовка к новым темам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тренируют память и внимание, а ещё помогают легче справляться с более сложными вычислениями в начальной школе.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933675" y="2513250"/>
            <a:ext cx="2247300" cy="9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уверенный устный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10 учит не теряться в примерах и продолжать счёт дальше: 11, 12, 13 и далее.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933675" y="1346550"/>
            <a:ext cx="2247300" cy="9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видит, что 9 почти дошло до 10, и начинает замечать удобный шаг через десяток.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Картинка-помощник: путь к десятку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показать девять одинаковых предметов и один последний предмет, который завершает десяток. Тогда сразу видно, что до круглого числа не хватает совсем чуть-чуть. Это делает пример понятным даже без длинных объяснений.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ребёнку не считать с нуля каждый раз, а опираться на знакомую картинку. Когда 10 уже найдено, оставшиеся единицы прибавлять гораздо спокойнее и увереннее.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тренировка с примерами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лучше с простого ряда: 9 + 1, 9 + 2, 9 + 3. Так ребёнок быстро замечает, что ответы идут по порядку и меняются без сюрпризов.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проговаривать вслух, что сначала получается 10, а потом добавляется остаток. Это помогает не перескакивать через важный шаг и удерживать ход мысли.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серии не утомляют и дают время спокойно проверить себя. После нескольких примеров правило начинает запоминаться почти автоматически.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отвечает уверенно, можно добавить 9 + 4 и продолжить дальше. Главное — сохранять ритм и не превращать тренировку в длинный марафон.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предметов к ответу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переход от картинки и счёта к готовому числу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быстро дойти до этого числа, дальше остаётся прибавить только оставшиеся единицы. Так устный счёт получается короче и спокойнее.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первой остановкой при сложении 9 с однозначными числами.
</a:t>
            </a:r>
            <a:endParaRPr lang="en-US" sz="138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сложения с переходом через десяток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примеры для закрепления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 закрытым 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карточке написан пример 9 + 2, а ответ спрятан. Ребёнок сначала считает сам, потом открывает карточку и сверяет результат. Такой способ учит не угадывать, а проверять себя по шагам.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подряд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можно положить карточки 9 + 6 и 9 + 8. Ученик решает их по очереди и замечает, как переход через 10 повторяется каждый раз. Это превращает проверку в спокойную игру на внимательность.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9 дружит с десятком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 главный секрет: число 9 удобно складывать через 10. Если быстро прибавить 1, дальше счёт идёт легко и без лишних ошибок.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2026-05-20T12:03:16Z</dcterms:created>
  <dcterms:modified xsi:type="dcterms:W3CDTF">2026-05-20T12:03:16Z</dcterms:modified>
</cp:coreProperties>
</file>