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ни, приставка ни- и союз ни…ни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три похожие формы с разным смыслом.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писать слова и понимать их роль в предложении. Одинаковое написание легко сбивает с толку, поэтому важно смотреть на смысл, предлог, повтор и место формы в тексте.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ни, ни- и ни…ни в 7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ни: значение и роль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обычно усиливает отрицание и делает его более категоричным. Она помогает передать отсутствие чего-либо: ни слова, ни звука, ни минуты.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часто встречается в устойчивых выражениях и перечислениях, где подчёркивается полное отсутствие признака, предмета или действия: ни капли, ни шагу, ни за что.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по себе частица ни не выражает отдельной мысли. Её значение раскрывается только рядом с другими словами, чаще всего в сочетании с не или нет.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в предложении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разными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может стоять перед существительным, местоимением или наречием: ни один, ни разу, ниоткуда. Она усиливает отрицание и сохраняет самостоятельное написание.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схемой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предложения частицу удобно показать стрелкой к слову, которое она усиливает. Например: «Я не услышал ни звука» — частица подчёркивает полное отсутствие.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не входит в состав слова, поэтому пишется отдельно. При чтении важно видеть, что это служебное слово, которое относится к соседнему слову, а не к корню.
</a:t>
            </a:r>
            <a:endParaRPr lang="en-US" sz="10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русского языка; дата не требуется.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одинаковая буква не означает одинаковую функцию: одна форма выражает обычное отрицание, другая — усиление или перечисление.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не заменяет не: выбор зависит от значения. Чаще всего ни делает отрицание сильнее или связывает несколько исключений.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ни: сравнение по смыслу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написание, слитное написание и повтор союза различаются по функции. Проверять нужно смысл, а не только внешнее сходство.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 русскому языку; дата не требуется.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форму, роль и пример, чтобы быстрее определить написание по контексту.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частицу ни от других написаний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862" y="1594654"/>
            <a:ext cx="225675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ни- в составе слова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типа никто и ничей приставка ни- входит в состав целого слова и помогает передать отсутствие лица или принадлежности.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лица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нигде и никогда приставка ни- показывает, что место или время не названы и отсутствуют полностью.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места и времени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нисколько приставка ни- участвует в передаче полного отсутствия количества. Такая форма пишется слитно и разбирается как одно слово.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количества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приставкой ни-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слова имеют отрицательный смысл, но относятся к разным частям речи. Это помогает отличать их по вопросам, значению и строению.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нисколько выражает отсутствие количества или меры. При морфемном разборе легко увидеть приставку ни-, корень и окончание.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 и никогда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нигде и никогда указывают на отсутствие места и времени. Они пишутся слитно, потому что ни- входит в их состав.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Ничто и никакой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ничто и никакой называют отсутствие предмета или признака. Приставка ни- помогает образовать отрицательное значение и остаётся частью слова.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никто обозначает полное отсутствие лица. В нём ни- является приставкой, поэтому слово пишется слитно и не делится пробелом.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нормы русского языка; дата не требуется.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приставка образует слова разных частей речи, но смысл отрицания в них сохраняется.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ни- встречается в местоимениях и наречиях. Это помогает быстрее узнавать отрицательные слова в тексте.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с приставкой ни-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Определяем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является ли форма одним цельным словом. Если да, и она передаёт отрицательное значение, возможна приставка ни-.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Проверяем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ни и основой стоит предлог, написание обычно раздельное: ни у кого, ни с чем, ни о чём.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Сверяем с 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слов без предлога пишем ни- слитно: никто, ничто, нигде, никогда. Предлог не присоединяется к приставке, поэтому строение слова решает всё.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ни- пишется слитно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слова, его строении и роли в предложении.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написание 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ни…ни показывает, что перечисленные варианты одинаково не подходят. Он исключает выбор и подчёркивает полное отсутствие нужного признака или действия в каждом случае.
</a:t>
            </a:r>
            <a:endParaRPr lang="en-US" sz="1119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равных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соединяет однородные члены или части сложного предложения, которые равны по роли. Поэтому повторяется перед каждым элементом и помогает построить чёткое перечисление.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ни дома, ни в школе и ни утром, ни вечером союз делает отрицание сильнее. Смысл остаётся одинаковым: ни один из названных вариантов не подходит.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ни…ни: значение повторения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союз ни…ни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звена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ни…ни похож на две одинаковые детали, которые соединяют равные части предложения. Первая часть ставится перед первым словом, вторая — перед следующим, чтобы связь была чёткой и заметной.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каждым элементом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ни мама, ни папа и ни быстро, ни медленно повторение обязательно. Каждая часть союза стоит рядом со своим словом и подчёркивает равноправие перечисляемых элементов.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 пропусков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одну из частей, связь нарушится и смысл станет неполным. Поэтому союз всегда выглядит как пара, а не как одиночное ни, и именно это помогает его узнать.
</a:t>
            </a:r>
            <a:endParaRPr lang="en-US" sz="9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урока: «ни дождь, ни ветер», «ни светило солнце, ни дуло». Составлено для учебной схемы.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повторяется в обеих конструкциях и сохраняет одинаковую функцию связи.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равны по роли, поэтому союз не сокращается и не заменяется одиночным 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употребляется союз ни…ни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правилам темы урока и примерам из школьного курса русского языка.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определить роль ни в предложении и не перепутать одинаковые буквы.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ни определяет написание только вместе со смыслом: отдельно, слитно или повтором.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Частица, приставка и союз: главное различие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не и 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выбирают неправильную букву из-за похожего звучания. Но не выражает обычное отрицание, а ни обычно усиливает его или входит в состав отрицательных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смотрят на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знакомое слово нужно проверять по смыслу и строению. Иногда решающим оказывается предлог, иногда — наличие повторения, а иногда — роль слова в предложении.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Разрывают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ни кто возникает, когда приставку принимают за отдельное слово. В отрицательных местоимениях и наречиях ни- пишется слитно, потому что входит в состав слова.
</a:t>
            </a:r>
            <a:endParaRPr lang="en-US" sz="1126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союзе ни…ни нельзя оставлять только первую часть. Запись ни мама и папа неверна, потому что союз должен повторяться перед каждым однородным членом.
</a:t>
            </a:r>
            <a:endParaRPr lang="en-US" sz="1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материалу темы урока для учебной иллюстрации.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для проверки формы: важно видеть не только буквы, но и грамматическую роль сочетания.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определяется строением и функцией: слитно, раздельно или повтором перед каждым элементом.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и правильные варианты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на практике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себя, что выражает ни: усиление отрицания, часть слова или повторяющийся союз. Если смысл меняется без него, нужно внимательно проверить контекст и строение.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 слова никто, ни одного, ни холодно ни жарко и сравни их с правилом. Такой тренажёр помогает запомнить, как одинаковые буквы работают по-разному.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предлог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есть ли между ни и словом предлог, а также повторяется ли ни перед каждым однородным членом. Эти признаки часто сразу подсказывают правильное написание.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опираться на контекст, предлог и смысл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 написания 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роли ни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усиливает отрицание, приставка ни- образует отрицательные слова, а союз ни…ни соединяет равные части без исключения. Правильный выбор всегда подсказывают смысл, строение и контекст.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2026-05-28T09:34:06Z</dcterms:created>
  <dcterms:modified xsi:type="dcterms:W3CDTF">2026-05-28T09:34:06Z</dcterms:modified>
</cp:coreProperties>
</file>