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деление обыкновенной дроби на натуральное число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и числа: как вычислять быстро и понятно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дроби встречаются в жизни школьника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помогают делить пиццу, измерять время, отмерять продукты и материалы. Натуральное число показывает, сколько раз берут одну часть или на сколько частей делят целое.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обыкновенная дробь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показывает, сколько частей взяли. Знаменатель показывает, на сколько равных частей разделили целое.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дроби 3/5 взято три части из пяти. Значит, перед нами часть одного целого, выраженная точно и наглядно.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действиях с натуральным числом меняется либо число одинаковых частей, либо размер одной части. Поэтому важно понимать смысл дроби, а не только правило вычисления.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часть повторяется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1/4 три раза, получится 3/4. Это значит, что одна и та же доля повторяется несколько раз подряд, без изменения её размера.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смысл умножения дроби на натуральное число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складываются в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2/5 четыре раза, получится 8/5. На рисунках видно, как одинаковые части постепенно складываются в одно или несколько целых.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 одно и то же правило: умножаем числитель, знаменатель не меняем, а при необходимости сокращаем результат.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 дроби на натуральное число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число одинаковых частей увеличивается, поэтому меняется только числитель. Сокращение делает ответ короче и удобнее.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 правилу умножения обыкновенной дроби на натуральное число.
</a:t>
            </a:r>
            <a:endParaRPr lang="en-US" sz="6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5088" y="3436634"/>
            <a:ext cx="234675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 умножении меняется только числитель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одной доли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дроби на натуральное число означает, что одну и ту же долю берут несколько раз. Поэтому растёт количество частей, а их размер остаётся прежним.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показывает, на сколько равных частей разделено целое. При умножении этот размер не меняется, значит, знаменатель остаётся без изменений.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увеличивается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4 раза по 2/7, получится 8/7. Количество частей увеличилось, поэтому увеличился числитель, а само деление целого осталось тем же.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знаменатель остаётся равным 6, поэтому удобно сравнивать только числители и видеть изменение результата.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числитель при увеличении множителя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множитель, тем больше числитель. При фиксированном знаменателе результат зависит только от количества повторений одной доли.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5 класса, составленные по правилу умножения дроби на натуральное число.
</a:t>
            </a:r>
            <a:endParaRPr lang="en-US" sz="61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дроби после умножения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дробь не всегда записана в самом простом виде. Например, 6/8 можно сократить до 3/4, не меняя значения дроби.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помогает увидеть тот же результат в более удобной записи. Так, 10/12 превращается в 5/6, а 8/14 — в 4/7.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сократить дробь, нужно заметить общий делитель числителя и знаменателя. Это полезный навык, который делает вычисления аккуратнее и короче.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умножения дроби на натуральное число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вычислении и проверке результата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смысл деления дроби на натуральное число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1/2 разделить на 2, получится 1/4. Значит, одна половина делится на две равные части, и каждая часть становится меньше вдвое.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3/4 разделить на 3, получится 1/4. На полоске или круге видно, как одна доля дополнительно делится на равные куски, поэтому знаменатель увеличивается.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меняется дробь при делении на натуральное число и к какому виду можно привести ответ после сокращения.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деления дроби на натуральное число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дроби на число каждая часть становится меньше, а результат удобно понимать как умножение на 1/n.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«Умножение и деление обыкновенной дроби на натуральное число».
</a:t>
            </a:r>
            <a:endParaRPr lang="en-US" sz="6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деление связано с увеличением знаменателя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доля делится на несколько равных частей, поэтому каждая новая часть становится меньше, чем исходная. Это хорошо видно на примере одной трети, разделённой на две части.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дробь 2/5 разделить на 4, нужно разрезать каждую пятую долю ещё на четыре равные части. В записи появляется знаменатель 20, а затем дробь можно сократить до 1/10.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вычисления позволяет быстро находить ответ без длинных рассуждений: достаточно понять, сколько раз делится одна доля, и применить правило к знаменателю.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показывает, на сколько равных частей разделено целое. Когда частей становится больше, каждая из них меньше по размеру, поэтому именно знаменатель изменяется при делении дроби на натуральное число.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сопоставлены результаты для дробей разной величины. Видно, что наибольшее деление даёт самый маленький результат.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 деления дробей на число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делитель, тем меньше каждая часть. Значит, результат деления дроби на натуральное число уменьшается быстрее при большем делителе.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теме, составлены для иллюстрации правила; дата не требуется.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4008" y="1959900"/>
            <a:ext cx="2934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463" y="1986438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373" y="1986438"/>
            <a:ext cx="3423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умножении и делении дробей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две части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на натуральное число ошибочно изменяют и числитель, и знаменатель. На самом деле меняется только числитель, потому что увеличивается количество одинаковых частей, а их размер остаётся прежним.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Делят числитель и знаменатель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дроби на число нельзя делить числитель и знаменатель как обычные числа по отдельности. Правило связано с делением одной доли на равные части или с умножением на обратное число.
</a:t>
            </a:r>
            <a:endParaRPr lang="en-US" sz="765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сокращают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ученики иногда оставляют дробь в неудобном виде. Если числитель и знаменатель делятся на одно и то же число, ответ нужно сократить и записать в более простой форме.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действие по 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выбирают умножение вместо деления или наоборот. Чтобы не ошибиться, важно сначала понять условие: берут одну и ту же часть несколько раз или, наоборот, делят её на равные доли.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выполните вычисление, затем примените обратное действие: так легче заметить ошибку в числе частей или в сокращении дроби.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проверки по обратному действию в арифметике дробей.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помогают быстро проверить решение на каждом шаге.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дроби по-разному меняются при двух действиях: в одном случае число одинаковых частей возрастает, в другом — каждая часть становится меньше.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умножения и деления на одних и тех же дробях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натуральное число увеличивает результат, а деление уменьшает его. Эти действия удобно рассматривать как взаимно обратные.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теме; дата не требуется.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из жизни и математики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 для домашней выпечки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теста нужно взять треть стакана сахара два раза. В итоге получается две трети стакана, и можно сразу увидеть, как работает умножение дроби на натуральное число. Такие расчёты помогают точно соблюдать рецепт и не ошибиться с количеством ингредиентов.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для поделки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ленты длиной три четверти метра нужно разделить на три одинаковые части. Каждая часть будет равна одной четверти метра. В такой задаче удобно представить ленту как отрезок, который делится на равные куски для работы на уроке технологии.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текстовые задачи с дробями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правильную операцию и получить проверяемый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задания на оба действия. Они помогают закрепить правило и проверить умение сокращать дробь после вычисления.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с ответами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растёт числитель, при делении увеличивается знаменатель. Дополнительная проверка — сокращение дроби до окончательного ответа.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тренировочные примеры по теме, составлены для закрепления правила.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увидели, что дроби подчиняются чётким правилам: умножение увеличивает количество одинаковых частей, а деление дроби на число делает каждую часть меньше. Эти знания легко применять в задачах и в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2026-05-24T12:36:52Z</dcterms:created>
  <dcterms:modified xsi:type="dcterms:W3CDTF">2026-05-24T12:36:52Z</dcterms:modified>
</cp:coreProperties>
</file>