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Сокровища природы и культуры, которые мир бережёт вместе.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поисках Всемирного наследия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Всемирным наследием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ЮНЕСКО появился в 1972 году. В него попадают места особой ценности для всей планеты — от древних городов до лесов и рифов. Это общее богатство людей.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167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странах мира уже есть объекты Всемирного наследия, и каждый из них хранит частичку общей истории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ЮНЕСКО, Список всемирного наследия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 объединяет самые ценные места планеты: они важны не только одной стране, а всем людям.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место попадает в список ЮНЕСКО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17300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государство само предлагает объект для рассмотрения. Оно объясняет, почему это место особенно важно и чем оно отличается от других памятников или природных территорий.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17300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страны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07775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ценность доказана, а план защиты надёжен, ЮНЕСКО принимает решение о включении. Когда данных или мер защиты не хватает, объект отправляют на доработку.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307775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и охрана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612537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специалисты изучают уникальность объекта, его состояние и возможные угрозы. Они смотрят, сохранены ли главные ценности и можно ли защитить их в будущем.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612537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экспертов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объект проходит путь к признанию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отбора объектов для Списка всемирного наследия ЮНЕСКО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наследие: следы жизни людей
</a:t>
            </a:r>
            <a:endParaRPr lang="en-US" sz="2981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помогает увидеть, как жили люди много лет назад. Оно хранит историю городов, государств и мастерства строителей, художников и мастеров.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места учат уважать труд людей прошлого. Они показывают, что история может быть не только в учебнике, но и прямо перед глазами.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к культурному наследию относятся Московский Кремль и Красная площадь, исторический центр Санкт-Петербурга и памятники Великого Новгорода.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России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входят храмы, крепости, старинные центры городов и археологические находки. Каждый такой объект — как страница большой книги, только очень старая и очень интересная.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памятники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наследие: сокровища природы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48367" y="124545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Леса и горы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48367" y="146880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природному наследию относятся леса, горы и другие большие территории, где природа живёт почти по своим правилам. Здесь можно увидеть редкие экосистемы и красивые пейзажи.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148367" y="404260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Для чего их беречь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148367" y="426595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территории помогают сохранять редкие виды и природный баланс. Если их защитить, будущие поколения тоже смогут увидеть их красоту, а не только фотографии.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8367" y="3110218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Примеры из России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1148367" y="3333566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известны озеро Байкал, вулканы Камчатки, Западный Кавказ и девственные леса Коми. Каждый из этих объектов по-своему удивителен и непохож на другие.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1148367" y="2177834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Озёра и моря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148367" y="2401183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имеют озёра, пустыни и морские территории. В них живут необычные растения и животные, которым нужен чистый воздух, вода и спокойная среда.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и история встречаются в одном месте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районе могут быть редкие животные, необычные растения и красивые ландшафты. Именно природные особенности делают место ценным для учёных и путешественников.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следы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природой могут сохраняться древние поселения, священные места, дороги или другие следы жизни людей. Так появляется двойная ценность объекта.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— смешанное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природная и культурная ценность соединяются, объект называют смешанным наследием. Это редкий случай, где в одной точке встречаются история и природа.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95175"/>
            <a:ext cx="387900" cy="34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2869" y="3265225"/>
            <a:ext cx="339413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глубокое озеро на Земле славится чистой водой и очень необычными обитателями. Здесь живут виды, которых больше почти нигде не встретишь.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ландшафты Камчатки и горы Западного Кавказа показывают силу природы. Эти территории ценят за редкие экосистемы, ледники и богатое разнообразие живых существ.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 и Кавказ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Кремль, Казанский кремль и другие памятники рассказывают о защите городов и жизни прошлых веков. Камень, башни и стены здесь говорят без слов.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Кремли и крепости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Кижи поражают деревянным мастерством, а Соловецкие острова соединяют природную красоту с историей монастыря. Эти места очень разные, но одинаково важные.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Кижи и Соловки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Всемирное наследие России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озеро-рекордсмен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17300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самое глубокое озеро на Земле, его глубина около 1642 метров. Это почти как очень высокая гора, только наоборот: вниз, а не вверх.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17300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Глубина-рекорд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07775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Байкале живут байкальская нерпа и крошечные рачки, которых нет больше нигде. Такие виды делают озеро особенно ценным и напоминают о его хрупкости.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307775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жители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612537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Байкала известна своей прозрачностью и чистотой. Поэтому озеро так важно для учёных и для всех, кто любит природу без лишней «каши из грязи».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612537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Кижи и деревянное мастерство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47250" y="3904432"/>
            <a:ext cx="35874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Купола как корона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47250" y="4148583"/>
            <a:ext cx="35874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храм — Преображения Господня — узнают по множеству куполов. Его силуэт выглядит как сказочный корабль, а сам памятник считается редкой жемчужиной русского деревянного зодчества.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16825" y="1593807"/>
            <a:ext cx="1610400" cy="4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Остров-музей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16825" y="2045432"/>
            <a:ext cx="1610400" cy="10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Кижи — это остров в Онежском озере, где сохранился особый мир деревянной архитектуры. Здесь можно увидеть, как мастера превращали обычное дерево в настоящие произведения искусства.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2807850" y="1593807"/>
            <a:ext cx="1610400" cy="4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без гвоздей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807850" y="2045432"/>
            <a:ext cx="1610400" cy="10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церкви и колокольня собраны из дерева без металлических гвоздей. Строители соединяли брёвна так умело, что постройки стоят уже много лет и поражают точностью.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Кремли, крепости и старые города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48367" y="124545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стены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48367" y="146880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Кремли и крепости строили, чтобы защищать города от врагов. Толстые стены, башни и ворота показывают, как люди заботились о безопасности своих домов и улиц.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148367" y="404260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во времени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148367" y="426595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смотришь на башни и старые кварталы, кажется, будто попадаешь в прошлое. Именно поэтому такие места так любят историки, экскурсоводы и любознательные дети.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8367" y="3110218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мастерства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1148367" y="3333566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камень в древних стенах рассказывает о труде строителей, мастеров и защитников. Такие памятники помогают понять, как развивались ремёсла, торговля и государство.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1148367" y="2177834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память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148367" y="2401183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центры Москвы, Новгорода, Пскова и Казани хранят следы многих веков. В их улицах можно увидеть, как менялись дома, площади и жизнь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лесу нужна тишина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заповедном лесу одна маленькая кострище может обернуться большой бедой. Огонь быстро перебирается с сухой травы на деревья, а дым тревожит птиц и зверей, которым нужен спокойный дом.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Берег, которому тесно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старинном берегу туристы оставили мусор, и вода стала мутнее. Рыбам и птицам стало труднее жить рядом, потому что даже красивое место не любит шум, грязь и слишком много гостей.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уязвимо, даже если оно кажется вечным
</a:t>
            </a:r>
            <a:endParaRPr lang="en-US" sz="252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каждый человек помогает наследию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простых привычек к сохранению памятников и природных территорий в повседневной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57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0977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6787" y="4043500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 и помощники наследия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 помогает странам вместе заботиться о памятниках и природных территориях. Если объекту грозит опасность, организация координирует поддержку и привлекает специалистов.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учёных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изучают состояние объектов, проверяют, не появились ли трещины, загрязнение или другие угрозы. Их наблюдения помогают вовремя заметить проблему и найти решение.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музеев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бережно хранят предметы, рассказывают о прошлом и помогают людям понять ценность наследия. Их сотрудники следят за сохранностью экспонатов и проводят просветительские программы.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местных 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рядом с объектами наследия лучше всех знают, что происходит вокруг. Они помогают убирать территорию, соблюдать правила и напоминать другим: это место требует уважения.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в местах наследия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стены, башни и мостовые выглядят сурово, но именно они лучше всего хранят память о прошлом. На них видны следы труда мастеров и веков.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и время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птицы, звери и растения делают объекты наследия ещё ценнее. Они напоминают, что охранять нужно не только стены и здания, но и весь живой мир рядом.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обитатели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реки, вулканы и ледники показывают силу природы. В таких ландшафтах можно увидеть красоту, которую хочется рассматривать долго, как любимую картинку.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горы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дома, церкви и резные детали рассказывают о вкусе и умениях людей. Даже простая доска в таких местах может стать частью большой истории.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 узоры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списке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153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добавляют не сразу, а после тщательной проверки. Поэтому список всё время меняется: одни места получают признание, а другие ждут своей очереди на рассмотрение.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7153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растёт каждый год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40850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объектов разное количество. Это зависит от того, сколько там сохранилось древних городов, памятников, лесов, озёр и других ценностей.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40825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страны свой счёт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299000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ценятся места, где природа почти не изменена человеком. Такие территории помогают учёным понять, как выглядела Земля без сильного вмешательства людей.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298975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сохранность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детям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47250" y="3904432"/>
            <a:ext cx="35874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Становиться защитником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47250" y="4148583"/>
            <a:ext cx="35874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 детства видеть ценность памятников и заповедных мест, хочется их охранять. Так вырастают люди, которые не проходят мимо мусора и умеют беречь красоту.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16825" y="1593807"/>
            <a:ext cx="1610400" cy="4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Узнавать свой край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16825" y="2045432"/>
            <a:ext cx="1610400" cy="10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Всемирное наследие помогает детям лучше понимать историю своей страны и мира. Когда знаешь, откуда всё началось, смотреть на старые места становится намного интереснее.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2807850" y="1593807"/>
            <a:ext cx="1610400" cy="4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бережности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807850" y="2045432"/>
            <a:ext cx="1610400" cy="10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объекты показывают, как важно уважать труд людей и заботиться о природе. Ребёнок учится быть аккуратным, внимательным и не спешить ломать или портить.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1972 год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ЮНЕСКО создала систему, которая помогает странам вместе охранять самые ценные места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ЮНЕСКО об охране всемирного культурного и природного наследия, 1972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дата появления списка, который напоминает: важные места нельзя заменить, их можно только беречь и передавать дальше.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сокровища Земли — наша общая задача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Всемирное наследие объединяет природу и культуру, как большая семейная сокровищница планеты. Чем внимательнее люди относятся к нему сегодня, тем больше красоты и памяти останется завтра.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2026-05-26T06:05:45Z</dcterms:created>
  <dcterms:modified xsi:type="dcterms:W3CDTF">2026-05-26T06:05:45Z</dcterms:modified>
</cp:coreProperties>
</file>