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Речь, мышление, эмоции: общая характеристика и основные направления темы
</a:t>
            </a:r>
            <a:pPr algn="l" indent="0" marL="0">
              <a:lnSpc>
                <a:spcPct val="100000"/>
              </a:lnSpc>
              <a:buNone/>
            </a:pPr>
            <a:r>
              <a:rPr lang="en-US" sz="1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взаимосвязи речи, мышления и эмоций в развитии подростков.
</a:t>
            </a:r>
            <a:endParaRPr lang="en-US" sz="3711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— устная и письменная коммуникация, мышление — анализ и выводы, эмоции — внутренние переживания, влияющие на поведение. В подростковом возрасте эти процессы формируются и проявляются особенно ярко с биологической точки зрения.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основа речи, мышления и эмоций в подростковом возрасте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речь: общение и обсуждение задач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помогает обмениваться мыслями и чувствами. Например, на уроке ученик задаёт вопросы, а учитель объясняет тему, что способствует усвоению материала.
</a:t>
            </a:r>
            <a:endParaRPr lang="en-US" sz="1062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речь: фиксирование и передача информации
</a:t>
            </a:r>
            <a:pPr algn="ctr" indent="0" marL="0">
              <a:lnSpc>
                <a:spcPct val="100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 проявляется в заметках, эссе и сообщениях. Ученик может записать домашнее задание, а друзья обменяться сообщениями в мессенджере для общения вне школы.
</a:t>
            </a:r>
            <a:endParaRPr lang="en-US" sz="1004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функция речи: построение отношений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речь подростки выражают эмоции, формируют дружеские связи и учатся сотрудничеству, что важно для социализации и взаимодействия в коллективе.
</a:t>
            </a:r>
            <a:endParaRPr lang="en-US" sz="1062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виды речи в повседневной жизни школьника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Словесно-логическое мышление использует анализ и логику, например, при решении задач по биологии и составлении аргументов в споре.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Наглядно-действенное мышление проявляется при работе с предметами, например, во время лабораторной практики по химии с реактивами.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Наглядно-образное мышление связано с созданием мысленных образов, как при сочинении рассказа или визуализации события.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мышления и их проявления в жизни школьника
</a:t>
            </a:r>
            <a:endParaRPr lang="en-US" sz="2938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Кратковременные эмоции: мгновенные реакции
</a:t>
            </a:r>
            <a:pPr algn="ctr" indent="0" marL="0">
              <a:lnSpc>
                <a:spcPct val="100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Испуг вдруг неожиданного звука — пример кратковременной эмоции, быстро проходящей, но ярко проявляющейся в поведении и выражении лица.
</a:t>
            </a:r>
            <a:endParaRPr lang="en-US" sz="1251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чувства: глубокие переживания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 отличной оценки хранится дольше и влияет на настроение и мотивацию, отличаясь по длительности и стабильности от мгновенных эмоций.
</a:t>
            </a:r>
            <a:endParaRPr lang="en-US" sz="1191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и эмпатия как чувства
</a:t>
            </a:r>
            <a:pPr algn="ctr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Проявление сочувствия к другу в трудной ситуации — это устойчивое чувство, помогающее поддерживать близкие отношения и понимать эмоции других.
</a:t>
            </a:r>
            <a:endParaRPr lang="en-US" sz="1224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 чувства: различия и примеры из жизни подростков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7–8 лет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возрасте у детей возникает внутренняя речь, способствующая самостоятельному решению задач и самоконтролю.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 Л.С. Выготский установил, что внутренняя речь помогает организовать мышление и поведение подростков.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Л.С. Выготского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и принятие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активизируют действия подростков: страх помогает избегать опасности, а радость стимулирует поиск новых знакомств и достижений.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Эмоции: ключевой фактор в жизни школьника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социальное взаимодействие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эмоций влияет на отношения в школе, помогая понять и поддержать сверстников, что важно для эффективного общения.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превращения мысли в речь при общении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устного коммуникационного процесса в повседневной жизни подростков
</a:t>
            </a:r>
            <a:endParaRPr lang="en-US" sz="2663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Эмпатия помогает подросткам распознавать свои и чужие эмоции, улучшая взаимопонимание и предотвращая конфликты в общении с ровесниками.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эмоций и эмпатии в успешном общении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различия влияют на эмоциональное выражение: например, в Японии чувства выражаются сдержанно, тогда как в России и США эмоциональность в общении более выражена.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новых слов и терминов расширяет горизонты мышления и помогает выстраивать логические рассуждения.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языка и мышления в развитии подростков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Богатый словарный запас облегчает сравнение и анализ информации, способствуя более глубокому пониманию предметов.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иностранных языков развивает гибкость мышления и умение переключаться между различными концепциями.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Образовательный процесс формирует взаимосвязь речи и мышления, что улучшает способность к самовыражению и критическому анализу.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 её признаки
</a:t>
            </a:r>
            <a:pPr algn="ctr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сопровождается улыбкой и расслабленной позой. При этом часто появляются искренний смех и блеск в глазах, что легко заметить в общении между друзьями на переменах.
</a:t>
            </a:r>
            <a:endParaRPr lang="en-US" sz="1099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его проявления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вызывает учащенное сердцебиение, напряжённые мышцы и замирание. Например, при внезапном громком звуке учащийся может вздрогнуть и отступить назад.
</a:t>
            </a:r>
            <a:endParaRPr lang="en-US" sz="1139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Гнев и визуальные сигналы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Гнев проявляется через нахмуренные брови, плотно сжатые губы и напряжённые кулаки. В конфликте одноклассников эти жесты часто сопровождаются повышенным тоном голоса.
</a:t>
            </a:r>
            <a:endParaRPr lang="en-US" sz="1086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эмоции и их проявления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биологического проявления эмоций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реакции и роль мозга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387" y="0"/>
            <a:ext cx="355122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интонацию человек передаёт чувства и настроение, даже если слова остаются нейтральными. Например, выразительный тон может подчеркнуть похвалу или сарказм.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смысл в устной речи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речи и паузы усиливают эмоциональное восприятие. Быстрая речь с восклицаниями передаёт возбуждение, в то время как медленное произнесение может выражать задумчивость или грусть.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 и сообщениях эмоции передаются через восклицательные знаки и капитализацию слов для усиления экспрессии. Например, «Отлично!» звучит радостно и энергично.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выражения эмоций в письменной речи
</a:t>
            </a:r>
            <a:endParaRPr lang="en-US" sz="2938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коммуникации используют эмодзи, стикеры и мемы, которые помогают передать настроение и тон, компенсируя отсутствие интонации и мимики.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волнение способно отвлекать внимание, снижая качество выполненной работы и способность запоминать информацию.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эмоций на мышление и обучение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эмоции, такие как радость и интерес, стимулируют творческий подход и ускоряют обучение.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Нейробиологические исследования подтверждают, что лимбическая система активно взаимодействует с центрами памяти, влияя на принятие эффективных решений.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упражнения помогают подросткам быстро снизить стресс и восстановить концентрацию.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эмоциями и развитие мышления
</a:t>
            </a:r>
            <a:endParaRPr lang="en-US" sz="278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саморефлексии развивает способность контролировать эмоциональные реакции и принимать обдуманные решения.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дневника способствует осознанию и анализу собственных чувств, повышая эмоциональную грамотность.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развитый эмоциональный интеллект положительно влияет на успехи в учёбе и социальные отношения.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" y="1326700"/>
            <a:ext cx="2856123" cy="3078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6025" y="1858525"/>
            <a:ext cx="48345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поддержки во время контрольной работы повышают уверенность и мотивируют к лучшим результатам.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511850" y="621650"/>
            <a:ext cx="42987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речи на эмоциональное состояние окружающих
</a:t>
            </a:r>
            <a:endParaRPr lang="en-US" sz="2880" dirty="0"/>
          </a:p>
        </p:txBody>
      </p:sp>
      <p:sp>
        <p:nvSpPr>
          <p:cNvPr id="7" name="Text 2"/>
          <p:cNvSpPr txBox="1"/>
          <p:nvPr/>
        </p:nvSpPr>
        <p:spPr>
          <a:xfrm>
            <a:off x="4912900" y="3130675"/>
            <a:ext cx="38976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Негативные или насмешливые высказывания могут вызвать у одноклассников замкнутость и снизить проявление их способностей.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речи, мышления и эмоций в коллективной работе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группового обсуждения и принятия решения
</a:t>
            </a:r>
            <a:endParaRPr lang="en-US" sz="2663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используют невербальные сигналы
</a:t>
            </a:r>
            <a:pPr algn="ctr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животных базируется на звуках, позах и мимике. Например, собака поджимает хвост при страхе, выражая предупреждение о своём состоянии окружающим.
</a:t>
            </a:r>
            <a:endParaRPr lang="en-US" sz="1196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демонстрируют эмоции через объятия
</a:t>
            </a:r>
            <a:pPr algn="ctr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Шимпанзе проявляют привязанность и доверие обниманиями и ласковыми прикосновениями, что схоже с человеческими способами выражения чувств.
</a:t>
            </a:r>
            <a:endParaRPr lang="en-US" sz="1191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речь передаёт сложные идеи и чувства
</a:t>
            </a:r>
            <a:pPr algn="ctr" indent="0" marL="0">
              <a:lnSpc>
                <a:spcPct val="100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животных, люди используют слова и грамматические конструкции для выражения абстрактных понятий и тонких эмоциональных оттенков.
</a:t>
            </a:r>
            <a:endParaRPr lang="en-US" sz="1169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коммуникации человека и животных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Гармоничное развитие речи, мышления и эмоций — ключ к успеху подростка
</a:t>
            </a:r>
            <a:pPr algn="l" indent="0" marL="0">
              <a:lnSpc>
                <a:spcPct val="100000"/>
              </a:lnSpc>
              <a:buNone/>
            </a:pPr>
            <a:r>
              <a:rPr lang="en-US" sz="1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развитие речи, мышления и эмоций формирует личность, помогает достигать учебных целей и строить здоровые отношения, что особенно важно в подростковом возрасте для успешного будущего.
</a:t>
            </a:r>
            <a:endParaRPr lang="en-US" sz="349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2026-05-09T13:30:49Z</dcterms:created>
  <dcterms:modified xsi:type="dcterms:W3CDTF">2026-05-09T13:30:49Z</dcterms:modified>
</cp:coreProperties>
</file>