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растений: ключевые этапы истории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возникли около 470 миллионов лет назад, пройдя несколько важных этапов эволюции.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основа жизни и предмет изучения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насыщают воздух кислородом и обеспечивают пищу. Их происхождение раскрывает развитие жизни на Земле и основы экологии, важные в науке и образовании.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простейших форм 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3,5 миллиардов лет назад появились первые прокариотические организмы, простейшие живые существа без ядра. Среди них цианобактерии впервые начали фотосинтез, насыщая атмосферу кислородом.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изменил состав воздуха, создавая условия для сложной жизни. Именно благодаря фотосинтезирующим бактериям развилась основа экосистемы, где растения сыграли ключевую роль.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были предшественниками первых растений, обладают хлорофиллом, что позволяет использовать солнечный свет для фотосинтеза и выработки энергии.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клетки просты и тонки, не имеют специализированных тканей, что отражает примитивную организацию их структуры в воде.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Воспроизводство у них происходит спорами, что считается важным эволюционным шагом к развитию более сложных наземных растений.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водоросли как предки растений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шкала: основные этапы развития растений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эволюционной биологии, актуальные исследования 2023 года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новым этапом число видов растений значительно увеличивалось, расширяя их экологические ниши.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растений связан с адаптацией к новым условиям среды и появлением важных эволюционных новшеств.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6050" y="1586366"/>
            <a:ext cx="3571800" cy="19707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на суше: адаптации растений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823025" y="2168750"/>
            <a:ext cx="30471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водонепроницаемой кутикулы позволило растениям избежать потери влаги в сухой среде, что стало важной адаптацией для жизни на суше.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23025" y="3233601"/>
            <a:ext cx="30471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механических тканей обеспечило поддержание структуры растения против гравитации, а специальные структуры помогли эффективно поглощать и сохранять 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возникли для надёжной фиксации в почве и увеличения поглощения воды и минеральных веществ из грунта.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Корни, устьица и другие приспособления к жизни на суше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семенных растений появилась семенная оболочка, защищающая развивающийся зародыш и позволяющая ему выживать вне воды.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регулируют газообмен, позволяя минимизировать потерю влаги через испарение в условиях суши.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структурные изменения обеспечили растениям способность распространяться в новых средах и выживать в сложных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водоросли и наземные растения: отличие в строении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характеристик, которые отличают водоросли от наземных растений с учётом адаптаций к среде обитания.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растения имеют развитые органы и защитные структуры, что обеспечивает их жизнь вне водной среды.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6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появились около 450 миллионов лет назад и являются первыми растениями, освоившими наземную среду, хотя не имеют настоящих корней.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первые настоящие наземные растения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ризоиды служат для закрепления, а размножение через споры требует присутствия воды для переноса гамет.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способствовали формированию почвы и поддержанию влажности, что создало условия для развития других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Папоротники: развитие сосудистых тканей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появились примерно 400 миллионов лет назад и отличились наличием развитых сосудистых тканей для транспорта воды и питательных веществ.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обладали настоящими корнями и большими листоподобными вайями, что позволило им расти выше и заселять новые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разнообразия растений в палеозойской эре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палеоботанических исследованиях, 2020 г.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видового разнообразия совпадает с периодом активного развития папоротниковых лесов, что стимулировало экосистемную сложность. Эти периоды связаны с крупными экологическими изменениями.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значительный рост разнообразия растений в период формирования сосудистых систем и семенника. Это свидетельствует о важности структурных адаптаций для эволюции.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появились примерно 360 миллионов лет назад, представленные первыми хвойными. Семя позволяет защищать и питать зародыш, что повысило выживаемость растений в разных условиях.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Голосеменные: появление семени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 семени предупреждает высыхание и повреждения. Кроме того, семя предоставляет возможность расселения на большие расстояния благодаря ветру и животным.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семени дало эволюционное преимущество, поскольку отпала необходимость в воде для размножения, что расширило ареал обитания голосеменных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Покрытосеменные: эволюционный успех цветковых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развились около 140 миллионов лет назад, выделяясь наличием цветков и плодов. Это обеспечило им эффективные механизмы опыления и распространения семян.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усиливает репродуктивную эффективность. Благодаря разнообразию форм и способов опыления покрытосеменные стали самой многочисленной группой растений на Земле.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526" y="1281025"/>
            <a:ext cx="4368147" cy="2358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группы растений: сравнительная характеристика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демонстрирует ключевые особенности разных растительных групп и их роль в экосистемах.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постепенное усложнение структур и способов размножения, что увеличило приспособленность и экологическую роль растений.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 биологии, 6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впервые освоили фотосинтез, преобразуя солнечную энергию в питание и выделяя кислород, что изменило атмосферу Земли.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достижения растений в эволюции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создали базис пищевых цепей, обеспечив живую среду для животных и микроорганизмов, что подняло биологическое разнообразие.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сосудистых тканей позволило растениям расти вверх и заселять сушу, улучшая транспорт воды и питательных веществ.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семени, цветка и плода увеличило выживаемость видов, их расселение и взаимоотношения с животными-переносчиками.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растений на атмосферу Земли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содержания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растений значительно повысил уровень кислорода, что позволило развиваться сложным животным формам. Одновременно снизился уровень углекислого газа, влияя на глобальное охлаждение.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климата и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древних растений способствовало формированию плодородных почв и образованию угольных пластов, что изменило ландшафты и климатические условия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4994" y="1898590"/>
            <a:ext cx="230213" cy="263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потомки древних растительных групп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Кукушкин лён является примером мха, сохранившего признаки древних наземных растений, важный для экологии влажных местообитаний.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Щитовник мужской демонстрирует развитые сосудистые ткани и характерное строение листьев, унаследованные от древних папоротников.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 ель представляют голосеменные, отличающиеся семенами без плодов и адаптацией к холодным климатическим условиям.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яблоня и ромашка — покрытосеменные растения с цветками и плодами, доминирующие сегодня в разнообразных экосистемах.
</a:t>
            </a:r>
            <a:endParaRPr lang="en-US" sz="12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растительного мира: ключевые этапы
</a:t>
            </a:r>
            <a:endParaRPr lang="en-US" sz="1884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палеоботанических данных и эволюционной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эволюции помогают селекционерам разрабатывать устойчивые сорта, учитывая адаптационные механизмы различных групп растений.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сохранению редких и исчезающих видов, обеспечивая экологический баланс и биологическое разнообразие природных сообществ.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данные используются для прогнозирования реакции растений на климатические изменения, что важно для устойчивого земледелия.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знаний об эволюции растений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растений — основа жизни на Земле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развития растений сформировали современную биосферу, обеспечив множество форм жизни и поддерживая экологическое равновесие планеты.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2026-05-08T16:56:02Z</dcterms:created>
  <dcterms:modified xsi:type="dcterms:W3CDTF">2026-05-08T16:56:02Z</dcterms:modified>
</cp:coreProperties>
</file>