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строить будущее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экономика и люди: общий путь России к устойчивому будущему.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особенно чувствительна к теме устойчивого развития: большие расстояния, разные климатические зоны и зависимость от природы делают бережное использование ресурсов жизненно важным для каждого дня.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будет без баланса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издержек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ресурсы тратятся быстрее, чем успевают восстанавливаться, страна платит больше за энергию, воду и сырьё. Это сразу отражается на бюджете семей, предприятий и городов.
</a:t>
            </a:r>
            <a:endParaRPr lang="en-US" sz="1488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8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баланса воздух и вода хуже справляются с нагрузкой, а леса, почвы и здоровье людей становятся уязвимее. Последствия накапливаются медленно, но затрагивают всех.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усиливают жару, засухи, лесные пожары и сильные осадки. Поэтому устойчивое развитие ищет решение, где удобство настоящего не разрушает возможности будущего.
</a:t>
            </a:r>
            <a:endParaRPr lang="en-US" sz="14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9275" y="1789450"/>
            <a:ext cx="17955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Думать о будущем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Сегодняшние потребности должны быть закрыты так, чтобы завтра оставались чистый воздух, вода, леса и возможности для жизни. Это и есть ответственность перед будущими поколениями.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прогресс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не останавливается, но становится умнее: меньше потерь, больше пользы и лучшее качество решений. Прогресс измеряется не только скоростью, но и бережностью.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нужно использовать так, чтобы они не исчезали слишком быстро. Чем аккуратнее обращение с водой, энергией и материалами, тем устойчивее становится жизнь общества.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трёх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 — это равновесие между природой, экономикой и людьми. Если учитывать только одну сторону, система становится хрупкой и хуже работает для 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устойчивости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город, где работают фабрики, строятся дома и создаются рабочие места. Экономика даёт людям доход и товары, но она сильна только тогда, когда не разрушает природную основу своего развития.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 и чистый воздух не видны в отчётах так же легко, как прибыль, но без них жизнь быстро становится дороже и сложнее. Экология сохраняет ресурсы, от которых зависит ежедневный комфорт.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сфера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медицина, безопасность и справедливые возможности делают общество прочным. Если люди здоровы, учатся и могут развиваться, страна использует свой главный ресурс — способности и труд своих граждан.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3066545"/>
            <a:ext cx="233700" cy="186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цели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ООН до 2030 года помогают странам смотреть на развитие широко: одновременно заботиться о воде, здоровье людей и природе. Это общий план действий, а не отдельная экологическая программа.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цель об ответственном потреблении: меньше потерь, больше повторного использования и разумный выбор товаров. Это помогает экономить ресурсы и уменьшать количество отходов.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 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целей есть чистая вода, хорошее образование и здоровье. Эти направления важны не сами по себе, а потому что они влияют на качество жизни и равные возможности.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цель посвящена климату: страны должны снижать риски потепления и приспосабливаться к изменениям погоды. Это связано и с безопасностью, и с будущим экономики.
</a:t>
            </a:r>
            <a:endParaRPr lang="en-US" sz="11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сортировка бумаги, пластика и батареек уменьшает нагрузку на свалки и помогает вернуть материалы в работу. Когда это делает весь класс, результат становится заметным.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 быту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электричества начинается с мелочей: закрыть кран, выключить свет, не держать технику без нужды. Такие привычки не требуют усилий, но снижают потери ресурсов каждый день.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двора, посадка растений и участие в школьных акциях помогают видеть, что окружающая среда зависит от действий людей. Это формирует привычку не ждать, а участвовать.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пеших маршрутов, велосипеда или общественного транспорта уменьшает пробки и выхлопы. Для школьника это ещё и способ понять, как личный выбор влияет на город.
</a:t>
            </a:r>
            <a:endParaRPr lang="en-US" sz="116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на устойчивость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устойчивому развитию требует более бережного отношения к энергии, воде, лесам и земле. Это не уменьшение возможностей, а более точное использование того, что уже есть.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предприятий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Предприятиям важно обновлять оборудование, чтобы тратить меньше топлива и сырья, а также уменьшать отходы. Модернизация помогает совместить производство, качество и экономию ресурсов.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должны становиться удобнее и чище: развивать транспорт, снижать потери тепла и воды, улучшать дворы и общественные пространства. Тогда качество жизни растёт без лишней нагрузки на природу.
</a:t>
            </a:r>
            <a:endParaRPr lang="en-US" sz="1148" dirty="0"/>
          </a:p>
        </p:txBody>
      </p:sp>
      <p:sp>
        <p:nvSpPr>
          <p:cNvPr id="12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людях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людей остаётся такой же важной, как и экологические меры. Образование, медицина и безопасная среда помогают обществу развиваться устойчиво и без сильного неравенства.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 повседневности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доме дети привыкли выключать свет, когда выходят из комнаты, и следить за краном. Кажется мелочью, но за месяц это превращается в заметную экономию ресурсов и денег для всей семьи.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отходы — разный подход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кабинете рядом с корзиной для бумаги стоит отдельная коробка для батареек. Ученики быстро понимают, что отходы бывают разными, а аккуратный сбор помогает не загрязнять почву и воду.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вокруг нас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прогулке по району ребята замечают, что новый двор стал тише и чище после посадки деревьев и ухода за газонами. Экология оказывается не абстрактной темой, а частью повседневной среды.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выбросы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особенно заметно в тех сферах, где расходуется больше всего энергии и топлива.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снижать потери энергии и топлива в этих трёх сферах, эффект для климата будет самым заметным.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презентации; данные условные, для иллюстрации структуры источников выбросов.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 — ремонт, повторное использование и переработка — помогают дольше сохранять материалы в обороте и сокращать отходы.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3R: reduce, reuse, recycle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удерживают ресурсы в обороте дольше.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целей показывают, что образование, здоровье и равные возможности важны так же, как чистая вода и климат.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ООН: Цели устойчивого развития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целей объединяют людей, природу и развитие в одной повестке.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чистой мобильности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 вместо пробки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 дворе школы останавливается автобус, и большинство ребят доезжает без лишних пересадок. Один рейс заменяет десятки поездок на машинах, а у ворот становится тише и безопаснее для пешеходов.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дорога без дыма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старшеклассники берут велосипеды и самокаты, потому что до дома совсем недалеко. Короткие маршруты без выхлопов помогают сэкономить время, а во дворах остаётся больше места для людей, а не для стоянки.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для тех, кто идёт пешком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пешеходная дорожка соединяет школу, парк и остановку. Когда путь удобный и освещённый, дети и взрослые чаще идут пешком, меньше используют машину и лучше замечают свой район вокруг.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ЖКХ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городские меры уменьшают потери ресурсов и делают жильё и услуги экономичнее.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эффект дают простые инфраструктурные решения: меньше потерь, ниже расходы, больше материалов возвращается в использование.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ЖКХ и муниципального управления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6800" y="1789450"/>
            <a:ext cx="17955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2850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меняют технологии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Счётчики и 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помогают видеть, где теряется вода или тепло, и быстро замечать неполадки. Это снижает лишние расходы и делает управление домом или предприятием точнее.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 экономии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утеплители и окна лучше удерживают тепло зимой и прохладу летом. Благодаря этому здания расходуют меньше энергии и становятся удобнее для жизни.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Умное 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системы помогают предприятиям планировать работу без лишних простоев и потерь. Когда данные собраны в одном месте, решения принимаются быстрее и точнее.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шанс для 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переработки превращают отходы в сырьё для новых вещей. Так меньше мусора попадает на свалки, а материалы используются повторно.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для правил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нормы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устанавливают общие требования к воздуху, воде, отходам и строительству. Это важно, чтобы безопасность и качество среды не зависели от случая или доброй воли отдельных организаций.
</a:t>
            </a:r>
            <a:endParaRPr lang="en-US" sz="1488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уровень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задают понятный минимум качества для техники, домов и услуг. Благодаря им производители и городские службы знают, какой результат должен быть достигнут, а жители могут сравнивать решения.
</a:t>
            </a:r>
            <a:endParaRPr lang="en-US" sz="1488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проверяет, выполняются ли правила на деле, а не только на бумаге. Без проверки даже хорошие нормы не работают, поэтому надзор защищает людей и природу от нарушений.
</a:t>
            </a:r>
            <a:endParaRPr lang="en-US" sz="14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совместное решение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совместные действия превращают идею устойчивости в реальный городской результат.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можем 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небольшие привычки школьников дают заметный экологический эффект в повседневной жизни.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школьные привычки одновременно снижают отходы, экономят ресурсы и формируют ответственное поведение.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экологические практики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выгодно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без 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меньше покупают лишнего и бережнее используют вещи, дома и школы тратят меньше денег. Экономия становится заметной не сразу, но она накапливается каждый день.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Сортировка, повторное использование и аккуратное потребление уменьшают количество мусора. Это означает меньше свалок, чище дворы и больше материалов, которые можно вернуть в работу.
</a:t>
            </a:r>
            <a:endParaRPr lang="en-US" sz="1342" dirty="0"/>
          </a:p>
        </p:txBody>
      </p:sp>
      <p:sp>
        <p:nvSpPr>
          <p:cNvPr id="10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и 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маршруты, общественный транспорт и бережное отношение к энергии делают воздух в городе чище. Тогда улицы становятся тише, а дорога — удобнее для всех.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общего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класс способен изменить привычки целой школы, если действует вместе. Когда участие становится массовым, небольшие шаги превращаются в заметный общий результат.
</a:t>
            </a:r>
            <a:endParaRPr lang="en-US" sz="13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начинается сегодня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начинается с ежедневных решений: как учиться, что покупать, как ездить и как беречь ресурсы. Именно из таких привычек складывается чистая, сильная и справедливая Россия.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2026-07-26T20:54:12Z</dcterms:created>
  <dcterms:modified xsi:type="dcterms:W3CDTF">2026-07-26T20:54:12Z</dcterms:modified>
</cp:coreProperties>
</file>