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грибах: удивительный мир рядом с нами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живут рядом с нами и делают мир леса живее.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— это не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особое царство живой природы. Они не умеют делать пищу на свету, как растения, зато имеют грибницу и плодовое тело. Среди грибов есть знакомые шляпочные виды, а есть плесень и дрожжи.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— верхняя часть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защищает спороносный слой и часто привлекает внимание своим цветом и формой. У одних грибов она круглая, у других плоская или выпуклая. Именно по шляпке многие узнают гриб в лесу.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держит гриб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поднимает шляпку над землёй, словно маленькая опора. Благодаря ей гриб выше травы и листьев, а споры легче разносятся. У некоторых видов ножка толстая, у других — тонкая и хрупкая.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спрятана в почве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похожа на тонкую сеть белых ниточек. Она находится в земле, в древесине или среди опавших листьев и может разрастаться далеко вокруг. Именно грибница питает весь гриб и помогает ему расти.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шляпочный гриб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грибы получают питание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как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делают себе пищу из солнечного света, потому что у них нет зелёных листьев. Им нужны уже готовые питательные вещества, найденные в природе.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разложению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гриб разлагает старый материал, он получает питание и одновременно очищает лес. Поэтому грибы часто называют настоящими уборщиками природы.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из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питаются остатками растений и животных. Они хорошо чувствуют себя там, где есть опавшие листья, старые ветки, пни и влажная почва.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Грибам не нужно солнце, зато важны влага и тепло. Если место подходит, грибница может долго жить под землёй и снова давать новые плодовые тела.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растут грибы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прошёл дождь и стало тепло, в лесу часто появляются новые грибы. Влага помогает грибнице просыпаться, а мягкий воздух помогает плодовым телам быстрее расти.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грибы любят берёзовые рощи, другие выбирают сосны и ели. Деревья создают тень и особую почву, которая подходит разным видам грибов.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пнях и валежнике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особенно любят старые пни, упавшие ветки и гниющую древесину. Там много пищи, поэтому грибам есть где устроить свой тихий дом.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опушках и полянках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грибов растёт на светлых опушках, в траве и на полянках. Такие места хорошо прогреваются, но не пересыхают слишком быстро после дождя.
</a:t>
            </a:r>
            <a:endParaRPr lang="en-US" sz="24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
</a:t>
            </a:r>
            <a:endParaRPr lang="en-US" sz="5000" dirty="0"/>
          </a:p>
        </p:txBody>
      </p:sp>
      <p:sp>
        <p:nvSpPr>
          <p:cNvPr id="11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979306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считают одним из самых известных лесных грибов. У него крепкая ножка и плотная шляпка, а в корзину попадает только после точного узнавания.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4355713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Подберёзовик и подосиновик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легко встретить рядом с берёзами и осинами. Они заметны в лесу, но собирать стоит только те экземпляры, которые хорошо узнаёт взрослый.
</a:t>
            </a:r>
            <a:endParaRPr lang="en-US" sz="2300" dirty="0"/>
          </a:p>
        </p:txBody>
      </p:sp>
      <p:sp>
        <p:nvSpPr>
          <p:cNvPr id="14" name="Text 4"/>
          <p:cNvSpPr txBox="1"/>
          <p:nvPr/>
        </p:nvSpPr>
        <p:spPr>
          <a:xfrm>
            <a:off x="7736554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Лисички обычно яркие, с волнистой шляпкой. Они растут дружными группами и выглядят очень нарядно, словно маленькие лесные фонарики на мху.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1117437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Опёнок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Опята часто появляются на пнях и стволах деревьев. Они растут семьями, поэтому одна удачная находка может сразу наполнить небольшую корзину.
</a:t>
            </a:r>
            <a:endParaRPr lang="en-US" sz="2300" dirty="0"/>
          </a:p>
        </p:txBody>
      </p:sp>
      <p:sp>
        <p:nvSpPr>
          <p:cNvPr id="16" name="Text 6"/>
          <p:cNvSpPr txBox="1"/>
          <p:nvPr/>
        </p:nvSpPr>
        <p:spPr>
          <a:xfrm>
            <a:off x="14498091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знакомые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Съедобный гриб можно брать в пищу только тогда, когда в нём нет сомнений. Если рядом оказался незнакомый гриб, его лучше оставить в лесу.
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могут вызвать тяжёлое отравление и сильно навредить здоровью. Поэтому к ним нельзя прикасаться без необходимости и тем более пробовать их.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самым известным опасным грибам относятся бледная поганка, мухомор красный и сатанинский гриб. Эти названия стоит запомнить, чтобы обходить такие грибы стороной.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обманчива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ядовитых грибов яркая окраска, но это не делает их безопасными. Опасные виды могут быть очень похожи на съедобные, и это особенно коварно.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ошибок в корзине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гриб вызывает хоть малейшее сомнение, его нельзя брать. В лесу ошибку исправить легко: просто оставить находку на месте и пройти мимо.
</a:t>
            </a:r>
            <a:endParaRPr lang="en-US" sz="24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с грибами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пробовать на вкус
</a:t>
            </a:r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пробовать незнакомые грибы и брать их руками без взрослых. Даже маленький кусочек может быть опасным, если гриб ядовит.
</a:t>
            </a:r>
            <a:endParaRPr lang="en-US" sz="2617" dirty="0"/>
          </a:p>
        </p:txBody>
      </p:sp>
      <p:sp>
        <p:nvSpPr>
          <p:cNvPr id="9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каждую находку
</a:t>
            </a:r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гриб хоть немного кажется странным, его лучше оставить в лесу. В корзину попадают только те грибы, в которых нет ни капли сомнения.
</a:t>
            </a:r>
            <a:endParaRPr lang="en-US" sz="2617" dirty="0"/>
          </a:p>
        </p:txBody>
      </p:sp>
      <p:sp>
        <p:nvSpPr>
          <p:cNvPr id="10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собирать в плохих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собирают возле дорог, свалок и в городских дворах. Там они могут накапливать вредные вещества, и такая находка уже не станет безопасной.
</a:t>
            </a:r>
            <a:endParaRPr lang="en-US" sz="2617" dirty="0"/>
          </a:p>
        </p:txBody>
      </p:sp>
      <p:sp>
        <p:nvSpPr>
          <p:cNvPr id="11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Приносить домой только знакомое
</a:t>
            </a:r>
            <a:pPr algn="l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 еду идут лишь хорошо известные грибы. Тихая охота должна быть не только удачной, но и очень аккуратной, почти как игра в внимательность.
</a:t>
            </a:r>
            <a:endParaRPr lang="en-US" sz="2428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гриб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гриб появляется, растёт и снова образует споры.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грибы важны для природы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остатки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старые листья, ветки и пни. Благодаря этому лес не превращается в склад сухих остатков, а становится чище и живее.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 питание почве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грибы перерабатывают растительные остатки, полезные вещества снова попадают в почву. Это помогает земле становиться более плодородной для новых растений.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деревьям расти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деревья лучше чувствуют себя рядом с грибами. Грибница помогает им получать воду и нужные вещества, а лес от этого становится крепче.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пищей животным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лесные животные едят грибы, поэтому они важны не только для почвы, но и для обитателей леса. В природе всё связано, как дружная команда.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деревья: подземная дружба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у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образуют с деревьями микоризу — тесное соседство корней и грибницы. Такой союз помогает обоим партнёрам лучше жить в лесу и быстрее находить нужные вещества.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дереву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всасывает воду и минеральные соли из почвы и передаёт их дереву. Это особенно важно, когда земля бедная или летом становится слишком сухо.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гриба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дерево делится с грибом готовыми органическими веществами, которые оно создаёт в листьях. Так у гриба появляется питание, а у дерева — полезный помощник под землёй.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такой союз встречается у берёзы, сосны и ели. Поэтому в лесу разные грибы нередко растут именно там, где рядом стоят знакомые деревья.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016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грибы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людей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собирают и готовят дома или в походе. Они делают супы, жаркое и другие блюда вкуснее, но в корзину берут только хорошо знакомые виды.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фермы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и вешенки специально выращивают на фермах. Это удобно: урожай можно получать почти круглый год, а сами грибы вырастают в чистых и контролируемых условиях.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выпечке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используют при выпечке хлеба и булочек. Они питаются сахаром и выделяют газ, из-за которого тесто поднимается и становится мягким и пышным.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медицины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помогают создавать лекарства, в том числе антибиотики. Благодаря им врачи могут бороться с опасными микробами, а наука получает важные открытия.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сказках, загадках и пословицах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грибы часто становятся маленькими домиками, лесными соседями или даже помощниками героев. Они делают волшебный лес понятнее и добрее для читателя.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с сюрпризом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грибы нередко прячутся под мхом, травой или листом. Отгадать их помогает внимательность: у гриба может быть шляпка, ножка и тайная жизнь под землёй.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красивые слова про грибной дождь и тихую охоту. Они напоминают, что сбор грибов — это спокойная прогулка и радость находок.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корзина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грибах говорят и тогда, когда прогулка удалась: корзина быстро наполняется, а настроение становится ещё лучше. Недаром грибная тема так любима в народной речи.
</a:t>
            </a:r>
            <a:endParaRPr lang="en-US" sz="24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шляпочные грибы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тоже относится к грибам. Она может появиться на хлебе, ягодах и фруктах, если продукты долго лежат в тёплом и влажном месте.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тесте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это крошечные грибы, которые помогают выпечке. Когда они питаются сахаром, выделяется газ, и тесто поднимается, словно маленький воздушный шар.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родственные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плесень и дрожжи совсем не похожи на белый гриб или лисичку, все они принадлежат к одному царству живой природы и имеют общие признаки.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 огромно: от невидимых глазом форм до крупных лесных шляпок. Чем больше видов известно, тем внимательнее учёные изучают их строение и споры.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150 000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грибов уже описано учёными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сведения по микологии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рекорды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Гриб, который прячется глубже леса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гриб может казаться совсем маленьким, а его главная часть разрастается под землёй на большой площади. Такая грибница работает тихо и незаметно, словно подземная сеть, которую видно только по плодовым телам.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Трутовик-долгожитель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стволе дерева иногда много лет живёт трутовик. Он медленно растёт, крепко держится за древесину и выдерживает разные сезоны, поэтому его можно увидеть и летом, и зимой.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и крохи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грибов встречаются и почти незаметные крошки, и настоящие великаны. Одни прячутся в почве, а другие возвышаются на пнях и стволах так, что их видно издалека.
</a:t>
            </a:r>
            <a:endParaRPr lang="en-US" sz="2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527" y="240032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лучше срезать или осторожно выкрутить, чтобы не повредить грибницу. Тогда она сможет снова расти и давать новые плодовые тела.
</a:t>
            </a:r>
            <a:endParaRPr lang="en-US" sz="2658" dirty="0"/>
          </a:p>
        </p:txBody>
      </p:sp>
      <p:sp>
        <p:nvSpPr>
          <p:cNvPr id="8" name="Text 1"/>
          <p:cNvSpPr txBox="1"/>
          <p:nvPr/>
        </p:nvSpPr>
        <p:spPr>
          <a:xfrm>
            <a:off x="805527" y="60794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лес
</a:t>
            </a:r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 разрывают мох и не ломают старые грибы без причины. Каждый из них участвует в жизни леса, даже если уже не годится в корзину.
</a:t>
            </a:r>
            <a:endParaRPr lang="en-US" sz="2658" dirty="0"/>
          </a:p>
        </p:txBody>
      </p:sp>
      <p:sp>
        <p:nvSpPr>
          <p:cNvPr id="9" name="Text 2"/>
          <p:cNvSpPr txBox="1"/>
          <p:nvPr/>
        </p:nvSpPr>
        <p:spPr>
          <a:xfrm>
            <a:off x="2252375" y="4239900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корзина
</a:t>
            </a:r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грибы кладут в корзину, а не в пакет. В ней они не мнутся, не запариваются и дольше остаются свежими по дороге домой.
</a:t>
            </a:r>
            <a:endParaRPr lang="en-US" sz="2658" dirty="0"/>
          </a:p>
        </p:txBody>
      </p:sp>
      <p:sp>
        <p:nvSpPr>
          <p:cNvPr id="10" name="Text 3"/>
          <p:cNvSpPr txBox="1"/>
          <p:nvPr/>
        </p:nvSpPr>
        <p:spPr>
          <a:xfrm>
            <a:off x="2252375" y="79190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грибы нужно вдали от дорог, свалок и городских дворов. Чистое место помогает сохранить здоровье и не приносить домой лишнюю грязь.
</a:t>
            </a:r>
            <a:endParaRPr lang="en-US" sz="2521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бережно собирать грибы
</a:t>
            </a:r>
            <a:endParaRPr lang="en-US" sz="5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подозрении на отравление
</a:t>
            </a:r>
            <a:endParaRPr lang="en-US" sz="4883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сообщить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грибов стало плохо, нужно немедленно сказать об этом взрослым. Тошнота, боль в животе, рвота или слабость — повод не ждать.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медицинскую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Самолечение опасно. Помощь нужна как можно скорее, поэтому взрослые должны обратиться к врачу или вызвать скорую помощь без промедления.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остатки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выбрасывать всё сразу: остатки блюда или сами грибы лучше сохранить для врачей. Это поможет быстрее понять причину недомогания.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приносят пользу природе и человеку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уборщики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старые листья, ветки и пни. Благодаря этому полезные вещества возвращаются в почву, а лес остаётся чище и здоровее.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живут рядом с корнями деревьев и помогают им получать воду и минеральные соли. В ответ дерево делится с грибом питанием.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выпечка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используют съедобные грибы в пище, а дрожжи — в хлебе. Так грибы помогают и на кухне, и за обеденным столом.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некоторых грибов получают лекарства, в том числе антибиотики. Поэтому грибы важны не только для леса, но и для медицины.
</a:t>
            </a:r>
            <a:endParaRPr lang="en-US" sz="25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вокруг нас — и это здорово!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разными, но всегда важными: они кормят, лечат, помогают деревьям и украшают лес. Если знать грибы лучше, природа станет ещё интереснее и безопаснее.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2026-05-26T02:26:03Z</dcterms:created>
  <dcterms:modified xsi:type="dcterms:W3CDTF">2026-05-26T02:26:03Z</dcterms:modified>
</cp:coreProperties>
</file>