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смешанной секреции регулируют обмен веществ, рост и иммунитет подростков.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желез смешанной секреции: обзор и ключевые темы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желез смешанной секреции в здоровье и развитии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смешанной секреции сочетают выделение гормонов в кровь и ферментов наружу, поддерживая пищеварение, половое развитие и иммунитет. Их нарушения влияют на здоровье подростков, вызывая диабет, гипогонадизм и ослабление защиты организма.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8988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основных желез смешанной секреции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инсулин для снижения сахара в крови и ферменты для пищеварения, участвует в энергетическом обмене и пищеварении.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эстрогены и прогестерон, регулируя развитие женских половых признаков и подготовку к беременности.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тестостерон, который влияет на мужские половые признаки и производство сперматозоидов.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Секретирует тимозин, способствующий развитию иммунной системы и защите организма от инфекций.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функции желез смешанной секреции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двойная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вырабатывает гормон инсулин, регулирующий уровень сахара, и пищеварительные ферменты, которые помогают расщеплять пищу. Такое сочетание обеспечивает энергетический баланс организма.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производят женские половые гормоны, влияющие на развитие и функционирование репродуктивной системы, а также формируют яйцеклетки — основу будущей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Семенники: развитие и репродукция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отвечают за выработку тестостерона, формирующего мужские вторичные признаки, и образование сперматозоидов для размножения.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и иммунитет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синтезирует тимозин, поддерживающий созревание Т-лимфоцитов — ключевых клеток защиты организма в детстве и подростковом возрасте.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желез смешанной секреции на подростков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контролирует уровень глюкозы в крови, поддерживая энергетический обмен, необходимый для активного роста и физической активности подростков.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и эстрогены стимулируют развитие вторичных половых признаков, таких как изменение голоса, фигуры и распределение волос, обеспечивая половое созревание.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регулирует циклические процессы в женском организме, поддерживает репродуктивное здоровье и влияет на психоэмоциональное состояние подростков.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эндокринной и экзокринной функций поджелудочной железы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поджелудочной направлена на пищеварение, но важнейшие гормоны вырабатываются отдельными островками.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ферментами и гормонами обеспечивает эффективную работу пищеварения и поддержание уровня сахара в крови.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Микроструктура поджелудочной и функции её компонентов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эндокринные скопления с β-клетками, которые вырабатывают инсулин, α-клетками, продуцирующими глюкагон, и δ-клетками, регулирующими секрецию соматостатина.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Ацинусы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клеток, синтезирующих ферменты, необходимые для переваривания белков, жиров и углеводов в пищеварительном тракте.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расположение эндокринных и экзокринных клеток обеспечивает скоординированное производство гормонов и пищеварительных ферментов.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баланса инсулина и глюкагона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способствует снижению сахара в крови, активируя его транспорт в клетки и превращение в гликоген для хранения энергии.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стимулирует распад гликогена в печени, повышая концентрацию глюкозы в крови при необходимости быстрого обеспечения энергией.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взаимодействие этих гормонов поддерживает стабильный уровень сахара, особенно важный в периоды роста и повышенной активности.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смешанной секреции: гормоны и функции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гормоны, их источники и ключевые биологические роли.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производит гормоны с уникальными функциями, критически важными для здоровья и развития.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и семенники в формировании полового созревания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выделяют эстрогены, которые способствуют развитию груди, женской фигуры и началу менструального цикла.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Прогестерон в яичниках регулирует подготовку матки к беременности и обеспечивает циклические изменения репродуктивной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секретируют тестостерон, стимулирующий рост мышц, низкий голос и оволосение по мужскому типу.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сперматозоидов в семенниках обеспечивает возможность зачатия и продолжения 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Пубертатная перестройка: гормональные изменения в подростковом возрасте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полового созревания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пубертате резко возрастает уровень половых гормонов, таких как тестостерон и эстрогены. Эти изменения запускают процесс формирования вторичных половых признаков и способствуют быстрому росту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инсулина в энергетическом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сахара в крови, обеспечивая клетки необходимой энергией. Быстрый рост тела в подростковом возрасте требует высокой активности этого гормона для поддержания баланса.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изменения и личностное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переживают видимые изменения внешности — рост волос, изменение голоса, формы тела. Это сопровождается формированием эмоциональной сферы и самоидентификации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и его значение для иммунитета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активен в детстве и подростковом возрасте, обеспечивая выработку гормона тимозина, который стимулирует созревание Т-лимфоцитов — ключевых клеток иммунной 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размеров тимуса с возрастом не снижает сразу уровень Т-лимфоцитов, что позволяет сохранять иммунный ответ в период активного роста.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тимуса критична для защиты организма от инфекций именно в подростковом возрасте, когда формируется устойчивый иммунитет.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особенности активности желез смешанной секреции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желез в детском возрасте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возрасте особенно активен тимус, а также повышена выработка гормона роста, что обеспечивает бурное развитие организма и иммунную защиту.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в пубертате и взрослении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пубертата резко увеличивается синтез половых гормонов. Позже, после взросления, активность некоторых желез постепенно снижается, снижая обмен веществ и иммунную устойчивость.
</a:t>
            </a:r>
            <a:endParaRPr lang="en-US" sz="1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в работе смешанных желез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инсулина приводит к сахарному диабету, что нарушает энергетический обмен и требует постоянного контроля уровня сахара в крови.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выработке половых гормонов вызывают задержку или преждевременное половое развитие, влияя на физическое и эмоциональное состояние подростков.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Нарушенная функция тимуса уменьшает способность организма бороться с инфекциями, повышая риск частых заболеваний и иммунодефицитов.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желез смешанной секреции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представлены по основным патологиям, их локализации и характерным симптомам.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желез смешанной секреции существенно влияют на здоровье подростков через нарушение метаболизма, развития и иммунитета.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нарушений функций смешанных желез
</a:t>
            </a:r>
            <a:endParaRPr lang="en-US" sz="217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уровня гормонов в крови (инсулин, эстрогены, тестостерон) показывает их дефицит или избыток, что помогает выявить дисфункции.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Глюкозотолерантный тест оценивает способность организма регулировать уровень сахара, важный при подозрении на диабет.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Иммунологические исследования определяют количество Т-лимфоцитов, что указывает на состояние иммунной системы и работу тимуса.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Инструментальная диагностика (УЗИ, МРТ) визуализирует структуру желез, выявляет патологические изменения и способствует правильной постановке диагноза.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22" y="2703400"/>
            <a:ext cx="2079069" cy="217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917" y="2703400"/>
            <a:ext cx="2079069" cy="217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9609" y="2703400"/>
            <a:ext cx="2079069" cy="217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4396" y="2703400"/>
            <a:ext cx="2079069" cy="217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6726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обеспечит организм всеми необходимыми веществами для нормальной работы гормонов, включая белки, жиры, углеводы и витамины.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671423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упражнения стимулируют выработку гормонов и улучшают обмен веществ, что особенно важно для подросткового организма.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6115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курения и алкоголя поддерживает здоровье желез смешанной секреции и снижает риск нарушений в их работе.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020902" y="1211200"/>
            <a:ext cx="1626057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стрессом и полноценный сон
</a:t>
            </a:r>
            <a:pPr algn="ctr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психоэмоционального напряжения и достаточный отдых способствуют гармоничному функционированию гормональной системы.
</a:t>
            </a:r>
            <a:endParaRPr lang="en-US" sz="93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 для поддержки функций желез
</a:t>
            </a:r>
            <a:endParaRPr lang="en-US" sz="2012" dirty="0"/>
          </a:p>
        </p:txBody>
      </p:sp>
      <p:sp>
        <p:nvSpPr>
          <p:cNvPr id="13" name="Text 5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экологии и стресса на железы смешанной секреции
</a:t>
            </a:r>
            <a:endParaRPr lang="en-US" sz="215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приводит к накоплению токсинов, нарушающих гормональную регуляцию и функцию желез.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Хронический стресс изменяет работу эндокринной системы, снижая эффективность выработки важных гормонов.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микроэлементов из-за неправильного питания уменьшает способность организма поддерживать нормальный гормональный баланс.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гормонах желез смешанной секреции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Лангерганса в цифрах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поджелудочной железе насчитывается до 1,5 миллиона островков Лангерганса — микроскопических скоплений клеток, производящих инсулин и другие гормоны.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регулирующей роли в развитии, эстрогены влияют на настроения и эмоциональное состояние подростков, что отражается в поведении и восприятии мира.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Тимозин и защита от инфекций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тимозина у детей и подростков укрепляет иммунитет, обеспечивая эффективный клеточный ответ на патогены и снижая риск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смешанных желез — основа гармоничного развития подростков
</a:t>
            </a:r>
            <a:endParaRPr lang="en-US" sz="2807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функций желез смешанной секреции важна для правильного роста, развития и иммунной защиты. Своевременная забота и профилактика помогают избежать серьёзных проблем и способствуют успешному взрослению.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2026-05-09T22:53:38Z</dcterms:created>
  <dcterms:modified xsi:type="dcterms:W3CDTF">2026-05-09T22:53:38Z</dcterms:modified>
</cp:coreProperties>
</file>