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does she have to do in her job?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ответы и отрицания с have to о работе.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выражать обязанность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помогает говорить о том, что обязательно на работе, в школе и в повседневных делах. С этой конструкцией легко описывать правила, обязанности и то, что делать не нужно.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урока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главный вопрос урока: что она должна делать на работе? Это помогает строить простые ответы о её обязанностях и ежедневных задачах.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ученики тренируют три формы: утверждение, вопрос и отрицание. Так они учатся менять одну и ту же мысль в разных ситуациях общения.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урока важно уверенно говорить короткими английскими фразами о профессии, месте работы и обязанностях, не путая she has to, does she have to и she doesn’t have to.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больнице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медсестра в больнице: она помогает пациентам, говорит с врачом и следит за порядком. По изображению легко задать вопросы: who is she, where does she work, what tools does she use.
</a:t>
            </a:r>
            <a:endParaRPr lang="en-US" sz="90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стоит у доски с книгами и тетрадями. Она работает в классе, готовит урок и проверяет задания, поэтому ученики видят связь между профессией и повседневными делами.
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на кухне использует кастрюли, ложки и продукты. Он готовит еду, убирает рабочее место и работает по расписанию, поэтому картинка помогает перейти от слов к реальным обязанностям.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Разогрев: кто она и где работает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have to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показывает, что действие обязательно. Если она has to go to work, значит, это не выбор, а требование или необходимость, связанная с правилами или расписанием.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не выражает желание или любимое занятие. Она нужна, когда говорят о школьных правилах, рабочих обязанностях и ежедневных делах, которые нельзя пропустить.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659366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have to — удобная основа для разговоров о работе. С неё начинается описание того, что человек должен делать каждый день на своей должности.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Утверждение: she has to…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порядок простой: she has to + глагол. После has to глагол стоит в начальной форме, без to и без окончания -s.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сказать о любой обязанности на работе: she has to answer phones, she has to clean tables, she has to prepare lessons. Форма остаётся одинаковой.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добавлять лишние окончания и не менять порядок слов. Тогда предложение звучит правильно и сразу понятно, что речь идёт о её обязанности.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Вопрос: Does she have to…?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Does: Does she have to + глагол? Слово does уже показывает время, поэтому после него have не получает окончание -s.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помогает спрашивать о правилах и обязанностях на работе. Например: Does she have to work late? Does she have to wear a uniform?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ученики запомнят порядок слов, им будет легче задавать вопросы без ошибок и быстро узнавать, что человек обязан делать на своей работе.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Отрицание: she doesn’t have to…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57912" y="1956216"/>
            <a:ext cx="2966294" cy="24329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так: she doesn’t have to + глагол. Эта форма показывает, что обязанности нет или что правило не является обязательным.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82107" y="1956216"/>
            <a:ext cx="2966294" cy="24329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She doesn’t have to drive to work. She doesn’t have to work on Sunday. Здесь нет запрета — есть только отсутствие необходимости.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66888"/>
            <a:ext cx="4750071" cy="187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конструкции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шаблона помогают быстро строить правильные предложения о работе и обязанностях.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she и does форма have to меняется по строгому образцу, а глагол остаётся в начальной 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помогают описывать обязанности без лишних слов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have to позволяют спрашивать, отвечать и говорить об отсутствии обязанности в рабочих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have to нужны, чтобы точно описывать обязанности на работе.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помогают быстро говорить об обязанностях на работе и не путать вопрос, утверждение и отрицание.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урока: тема «What does she have to do in her job?»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профессии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 больнице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Медсестра приходит по расписанию, проверяет пациентов и помогает врачам в течение смены. Она носит форму, задаёт вопросы, записывает заметки и следит за инструментами. По таким действиям легко понять, как строить предложения с have to.
</a:t>
            </a:r>
            <a:endParaRPr lang="en-US" sz="908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учительница готовит уроки, объясняет правила и проверяет работу учеников. Ей приходится говорить с детьми, отвечать на вопросы и соблюдать расписание. Такой пример показывает, как одна профессия объединяет разные обязанности в одном описании.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вопрос из утверждения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утвердительной формы к вопросу через вспомогательный does и сохранение основы have to + verb.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отрицание из утверждения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показывает отсутствие обязанности, но не запрет на действие.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разговору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спрашивает о задаче на работе, а B отвечает коротко и по делу. Такой формат помогает запомнить, как звучит вопрос What does she have to do?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обмене репликами уточняется, есть ли обязанность работать по выходным. Ответ No, she doesn’t have to показывает, что правило не обязательное.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удобно повторять вслух и менять под новую профессию. Так ученики учатся быстро подбирать нужную форму без длинных объяснений.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6570" y="1426907"/>
            <a:ext cx="55096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 have to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правильную форму в каждом предложении и проверь, как работает структура have to в вопросе, утверждении и отрицании.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 типа предложения: утверждение, вопрос или отрицание.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057698"/>
            <a:ext cx="4750071" cy="1697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действие и вопрос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 действие и вопрос, чтобы увидеть, какая обязанность подходит к каждой профессии или 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помогает подобрать правильный вопрос и связать действие с местом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 по картинке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classroom и дополни фразу: She has to ____. Подходящий глагол связан с уроком, тетрадями или доской, поэтому слово легко подсказать по картинке.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hospital вставь нужное слово в вопрос: Does she have to ____? Подумай о работе с пациентами, инструментами или записками.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kitchen дополни отрицание: She doesn’t have to ____. Смысл подсказывает, что обязанность отсутствует, а не то, что действие запрещено.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office вставь глагол в короткую фразу и произнеси её вслух. Так легче запомнить, что после have to нужен глагол без окончания -s.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9872"/>
            <a:ext cx="676275" cy="601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99929"/>
            <a:ext cx="676275" cy="541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have to в 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have to в речи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Does she have to…? произносится с подъёмом интонации в конце. Это помогает слушателю сразу понять, что нужно ответить «да» или «нет».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does she и have to звучат быстро и почти слитно. Если проговорить их вместе, фраза становится естественной и похожей на живую речь.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без пауз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ответах важен ровный ритм: Yes, she does. No, she doesn’t. Такие ответы звучат чётко и помогают закрепить модель целиком.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шаг в теме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ученики умеют спрашивать о работе, отвечать про обязанности и различать She has to… Does she have to…? и She doesn’t have to…. Это основа для коротких, понятных диалогов.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2026-07-25T20:30:20Z</dcterms:created>
  <dcterms:modified xsi:type="dcterms:W3CDTF">2026-07-25T20:30:20Z</dcterms:modified>
</cp:coreProperties>
</file>