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Зарубежной Азии: Юго-Западная и Центральная Азия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маршруты и конфликты на перекрёстке континентов.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состав и природная база регионов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и Центральная Азия расположены в засушливой зоне и объединяют страны, для которых особенно важны вода, орошаемые земли, нефть, газ и минеральные ресурсы.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Юго-Западной Азии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Рельефный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пустыни, полупустыни, нагорья и горные системы. Анатолийское и Иранское нагорья, а также Кавказ и Загрос создают резкие различия в высоте и природных условиях.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отличается высокой температурой и малым количеством осадков. Дожди выпадают неравномерно, поэтому одни территории страдают от засухи, а другие получают воду лишь сезонно.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пресной воды ограничивает земледелие и рост городов. Во многих районах сельское хозяйство возможно только при постоянном орошении и строгом распределении стока рек.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природные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2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природные бассейны связаны с Персидским заливом, Месопотамской низменностью и средиземноморским побережьем. Именно здесь сосредоточены наиболее удобные условия для расселения и хозяйственной деятельности.
</a:t>
            </a:r>
            <a:endParaRPr lang="en-US" sz="73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осадков усиливает значение ирригации, опреснения морской воды и межгосударственных соглашений о водопользовании. Без этих решений развитие многих территорий остаётся ограниченным.
</a:t>
            </a:r>
            <a:endParaRPr lang="en-US" sz="8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массивы населения сосредоточены в Юго-Западной Азии, где особенно выделяются Турция и Иран. В Центральной Азии лидирует Узбекистан, а Казахстан занимает крупнейшую территорию при сравнительно небольшой плотности.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численности связаны не только с размером территории, но и с условиями расселения: долинами, оазисами и крупными городскими агломерациями.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 и World Bank, 2023–2024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как связующее звено между Европой и Азией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находится на стыке Европы и Азии, поэтому её территория соединяет разные транспортные и экономические пространства. Такое положение исторически усилило роль страны в торговле и международных связях.
</a:t>
            </a:r>
            <a:endParaRPr lang="en-US" sz="705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проливов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Босфор и Дарданеллы связывают Чёрное море со Средиземным и делают Турцию важнейшим участником морского транзита. Через эти проливы проходят грузы, влияющие на региональную безопасность и торговлю.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и 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остаётся крупнейшим городом страны и главным транспортным узлом. Здесь сосредоточены финансовые, логистические и культурные функции, которые усиливают влияние Турции на соседние регионы.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не только на промышленность, но и на сельское хозяйство, туризм, строительство и транзитные услуги. Это делает хозяйство более устойчивым, чем сырьевая модель без диверсификации.
</a:t>
            </a:r>
            <a:endParaRPr lang="en-US" sz="6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насколько различаются страны региона по территории, населению и хозяйственной специализации.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Азии: основные показатели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Узбекистан задают экономический вес региона, а Кыргызстан и Таджикистан выделяются водными и энергетическими возможностями. Туркменистан строит специализацию на газе.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странам Центральной Азии, 2024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62973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89" y="3438313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хозяйство Центральной Азии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Туркменистан опираются на топливно-энергетические ресурсы, которые формируют экспортную выручку и определяют участие стран в международных трубопроводных проектах и поставках сырья.
</a:t>
            </a:r>
            <a:endParaRPr lang="en-US" sz="645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Кыргызстан и Таджикистан обладают большим гидроэнергетическим потенциалом благодаря горному рельефу и быстрому стоку рек. Это создаёт основу для выработки электроэнергии и межсезонного регулирования воды.
</a:t>
            </a:r>
            <a:endParaRPr lang="en-US" sz="643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Уран, золото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и Узбекистан располагают значительными запасами урана, золота, меди и других полезных ископаемых. Добыча и переработка минерального сырья остаются важной частью промышленности.
</a:t>
            </a:r>
            <a:endParaRPr lang="en-US" sz="659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ресурсы, электроэнергия и сельхозпродукция требуют надёжных путей вывоза. Поэтому транспортная инфраструктура и связи с соседними рынками имеют для региона решающее значение.
</a:t>
            </a:r>
            <a:endParaRPr lang="en-US" sz="662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сельское хозяйство возможно главным образом на орошаемых землях. Здесь развиты хлопководство, садоводство и выращивание зерновых культур, тесно зависящие от режима водоснабжения.
</a:t>
            </a:r>
            <a:endParaRPr lang="en-US" sz="6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Центральной Азии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воды от горных истоков к хозяйственному использованию и межгосударственным спорам.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Иран: пространство истории и ресурсов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между морями и нагорьями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расположен на Иранском нагорье и соединяет районы Каспийского моря и Персидского залива. Его рельеф складывается из горных хребтов, пустынь и внутренних котловин, поэтому природные условия меняются от одного района к другому. На карте особенно заметны крупные города, включая Тегеран, и важные морские направления.
</a:t>
            </a:r>
            <a:endParaRPr lang="en-US" sz="935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цивилизация и современная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часто рассматривают как наследника персидской культурной традиции, которая оставила заметный след в истории региона. Сегодня историческое наследие сочетается с крупными запасами нефти и газа, а также с положением на перекрёстке сухопутных и морских путей между Ближним Востоком, Кавказом и Южной Азией.
</a:t>
            </a:r>
            <a:endParaRPr lang="en-US" sz="98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Секторная структура региона различается по странам: на берегах Персидского залива сильнее всего доминирует энергетика, а в крупных несырьевых экономиках заметнее услуги и промышленность.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Юго-Западной Азии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зависимость от углеводородов, тем уязвимее экономика к колебаниям мировых цен; диверсификация повышает устойчивость развития.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 структуре хозяйства стран Юго-Западной Азии, 2024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урбанизация и миграции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и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люди тяготеют к орошаемым оазисам, речным долинам и морским побережьям. Именно там легче развивать земледелие, транспорт, торговлю и промышленность, несмотря на природные ограничения.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Юго-Западной и Центральной Азии характерны внутренние перемещения в крупные города и внешняя трудовая миграция. Она усиливает роль денежных переводов, но одновременно обостряет нагрузку на жильё и инфраструктуру.
</a:t>
            </a:r>
            <a:endParaRPr lang="en-US" sz="67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всё сильнее концентрируется в крупнейших агломерациях, где сосредоточены рабочие места, услуги и управление. Особенно выделяются Стамбул, Тегеран, Эр-Рияд, Дубай, Алматы, Ташкент и Ашхабад.
</a:t>
            </a:r>
            <a:endParaRPr lang="en-US" sz="708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Азии население в среднем моложе, чем во многих странах Юго-Западной Азии. Это повышает спрос на образование, новые рабочие места и развитие городской среды, особенно в транспортных и административных центрах.
</a:t>
            </a:r>
            <a:endParaRPr lang="en-US" sz="6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сухопутные и морские маршруты связывают Центральную и Западную Азию с Европой, Китаем и мировыми рынками.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транспортные коридоры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 повышают транзитную роль региона, но также делают его зависимым от стабильности границ, морских проливов и согласованных правил между соседними государствами.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карта транспортных коридоров Евразии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Религии, этносы и культурное разнообразие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Юго-Западной Азии ислам является ведущей религией и представлен суннитским и шиитским направлениями. В Центральной Азии он также доминирует, но сосуществует со светскими институтами государства.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включает арабов, турок, персов, курдов, казахов, узбеков, киргизов, таджиков и туркмен. Такое многообразие сформировалось под влиянием древних государств, миграций и смешения культур.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маршруты, прежде всего Шёлковый путь, сделали эти территории пространством постоянного обмена товарами, языками и обычаями. Поэтому культурные традиции здесь особенно многослойны и устойчивы.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Центральной Азии характерно сочетание религиозных традиций с современными светскими институтами. Это создаёт особую модель общественной жизни, где важны как национальная идентичность, так и государственная устойчивость.
</a:t>
            </a:r>
            <a:endParaRPr lang="en-US" sz="7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риски характерны для засушливых равнин и зон интенсивного орошения, где вода одновременно нужна городам, сельскому хозяйству и промышленности.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Водообеспеченность и климатические ограничения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зависимость от орошения и подземных вод, тем сильнее уязвимость к засухам и межгосударственным спорам за сток.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и региональным географическим характеристикам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как основа мировой значимости региона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Персидский залив концентрирует огромные запасы нефти и природного газа, поэтому государства региона влияют на мировые цены и энергетическую безопасность далеко за пределами Азии.
</a:t>
            </a:r>
            <a:endParaRPr lang="en-US" sz="69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Страны-экспортёры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Ирак, Иран, ОАЭ и Катар входят в число ключевых поставщиков энергоресурсов. Их экспорт формирует доходы бюджета, инвестиции и внешнеполитическое влияние.
</a:t>
            </a:r>
            <a:endParaRPr lang="en-US" sz="708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терминалы, танкерные маршруты и трубопроводы связывают месторождения с Европой и Азией. От бесперебойной работы этих путей зависит устойчивость международной торговли.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сектор создаёт рабочие места, развивает нефтехимию и портовую инфраструктуру, но одновременно усиливает зависимость экономики от сырьевого экспорта и внешней конъюнктуры.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напряжённости и стабилизации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ресурсов и политические противоречия сменяются механизмами сотрудничества и частичной стабилизации.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двух субрегионов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субрегиона находятся в зоне сухого климата, испытывают дефицит воды и опираются на ресурсы, транзит и внешние рынки. Это делает их важными для мировой экономики и уязвимыми к погодным рискам.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выше плотность населения, сильнее урбанизация и заметнее политическая напряжённость. Морские пути, нефтяные маршруты и ближневосточные конфликты формируют особую международную значимость региона.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субрегион более континентален, горно-пустынен и тесно связан с постсоветским пространством. Для него особенно важны водный баланс, гидроэнергетика и координация между соседними государствами.
</a:t>
            </a:r>
            <a:endParaRPr lang="en-US" sz="83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чаще опирается на морскую торговлю и нефтяной экспорт, тогда как Центральная Азия сильнее зависит от внутренних транспортных коридоров, ирригации и управления природными ресурсами.
</a:t>
            </a:r>
            <a:endParaRPr lang="en-US" sz="8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наиболее заметные страны региона по населению, ресурсной базе, экспорту и ключевым вызовам развития.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и их 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региона различаются специализацией, но почти везде заметна зависимость от сырья, внешних рынков и устойчивости транспортных связей.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странам Юго-Западной и Центральной Азии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регионов для мировой политики и экономики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и Центральная Азия заметно влияют на цены на нефть, газ и другие сырьевые товары. Любые изменения добычи или поставок быстро отражаются на мировой экономике.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и 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территории проходят маршруты между Европой, Китаем, Южной Азией и Ближним Востоком. Поэтому безопасность проливов, трубопроводов и сухопутных магистралей имеет международное значение.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остаётся ареной соперничества крупных держав, которым важны доступ к ресурсам, влияние на соседние рынки и контроль над стратегическими узлами торговли и логистики.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трудовые переводы и перемещение беженцев связывают регион с другими частями мира. Эти процессы усиливают взаимозависимость стран и делают их политику более чувствительной к внешним кризисам.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субрегионов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и Центральная Азия сочетают богатые ресурсы, стратегическое положение и природные ограничения. Их будущее зависит от диверсификации экономики, бережного водопользования и сотрудничества вместо соперничества.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2026-06-03T00:16:40Z</dcterms:created>
  <dcterms:modified xsi:type="dcterms:W3CDTF">2026-06-03T00:16:40Z</dcterms:modified>
</cp:coreProperties>
</file>