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ориентируются в окружающей среде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читают мир по следам, звукам, запахам и звёздам.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выжить, животным нужно быстро находить еду, воду и укрытие. Детёныши учатся запоминать дорогу рядом с домом, а ошибка в пути может привести к голоду и опасности.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путь так важен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35618"/>
            <a:ext cx="8424000" cy="1883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запоминают деревья, камни, берег, тропинки и линию горизонта. Такие ориентиры работают как простые дорожные знаки и помогают не сбиться с пути.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360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Заметные предметы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876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животное часто бывает в одном месте, оно запоминает, как оно выглядит. Тогда знакомая поляна, мостик или камень помогают найти дорогу почти без ошибок.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876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 картинку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2532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особенно полезны свет, тени и форма предметов вокруг. По ним легче понять, где открытое место, а где прячется безопасная тропа или укрытие.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2532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света и тени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4704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орлов очень острое зрение, поэтому они замечают добычу издалека. Кошки и совы, наоборот, хорошо видят в сумерках и могут уверенно двигаться в темноте.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704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глаз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помогает замечать ориентиры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9400" y="1279426"/>
            <a:ext cx="4214700" cy="33997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7932" y="169357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Собаки, медведи и многие насекомые находят пищу по запаху. Для них аромат — это как невидимая карта, которая подсказывает, куда идти дальше.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87700" y="140677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 ведут к цели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932" y="403672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Лосось узнаёт запах своей реки и возвращается туда, где вырос. Для него это очень важная подсказка, особенно когда вокруг нет привычных берегов и заметных ориентиров.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87700" y="374992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родного места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87932" y="2865151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оставляют запаховые следы, чтобы другие муравьи могли идти за ними. Такая дорожка работает почти как живая тропинка: никто не теряется и все приходят туда, куда нужно.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87700" y="2578350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Пахучие дорожки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Обоняние: мир запахов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41125"/>
            <a:ext cx="439200" cy="3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7047" y="1518270"/>
            <a:ext cx="439200" cy="3513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слушают шорохи, крики и другие сигналы вокруг. По звуку можно понять, где опасность, где стая и в какую сторону лучше двигаться.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Звуки-подсказки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света мало, слух становится особенно важным. Он помогает заметить движение рядом и вовремя изменить направление, чтобы не врезаться в преграду.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в темноте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и дельфины посылают звуки и ждут, когда они вернутся эхом. Так они находят препятствия, добычу и свободный путь даже в полной темноте.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Эхолокация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и эхо в природе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97264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Усы, щупальца и чувствительные волоски помогают ощущать воздух, поверхность и прикосновения. Благодаря им животное замечает то, что глазами можно и не увидеть.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7264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и волоски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80389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замечают касание травинок и колебания вокруг себя. Такие сигналы предупреждают об опасности и помогают понять, где можно спрятаться или куда лучше не идти.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80389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Вибрации вокруг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338827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чувствует близкое движение даже в темноте с помощью вибрисс. Эти усы словно маленькие датчики: они подсказывают, достаточно ли узкий проход и что находится рядом.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338827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Кошачьи вибриссы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 и чувствительные органы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животные выбирают подсказки и исправляют маршрут.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животное находит путь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собираются в стаи и улетают туда, где теплее и легче найти корм. Они могут преодолевать очень большие расстояния без остановки.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теплее, птицы возвращаются обратно. Они снова находят старые места гнездования, будто у них есть очень надёжная карта в голове.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перелёта птицы ориентируются по солнцу, звёздам, знакомым местам на земле и памяти о маршруте. Настоящие воздушные путешественники!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 небе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перелёты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707" y="1270534"/>
            <a:ext cx="4146300" cy="340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762950" y="1570575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похожа на большой магнит и создаёт магнитное поле. Некоторые животные чувствуют его и умеют определять направление, даже если вокруг нет заметных дорог.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2938" y="1170000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Невидимый компас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62950" y="4081025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открытом море, в небе или на больших расстояниях магнитное поле помогает не сбиться. Это как встроенный навигатор, только без батареек и проводов.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762938" y="3680450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без вывесок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762950" y="2825800"/>
            <a:ext cx="3706500" cy="5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морские черепахи и рыбы используют магнитное поле как природный указатель. Оно особенно полезно, когда животное далеко от знакомых мест и видимых ориентиров почти нет.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762938" y="2425225"/>
            <a:ext cx="37065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далёком пути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Магнитное поле Земли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577343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черепахи вылупляются на пляже и запоминают место, где началась их жизнь. Позже это помогает им искать путь обратно к родному берегу.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577343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на свет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374968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время, лосось поднимается вверх по реке, а морская черепаха ищет тот же пляж. Природа словно тихо шепчет им: «Домой!»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74968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47713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Подрастая, черепахи и лососи уходят далеко от дома. В воде им помогают течение, запах воды, солнце и магнитное поле Земли.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47713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путешествие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жители и дорога домой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992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 быстро запоминает, где находятся ульи и цветы, а потом летит почти без ошибок. Ей помогают солнце, знакомые запахи и запомненные повороты над лугом.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89689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запоминают маршрут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8992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могут считать шаги и примерно понимать, сколько они уже прошли. Это полезно, когда вокруг мало заметных ориентиров, а путь длинный и однообразный.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9689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помогают не сбиться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3218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оставляют пахучую дорожку, словно маленькую тропинку-указатель. Другие муравьи чувствуют этот след усиками и идут за ним к еде или обратно в муравейник.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831950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идут по следу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83218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одна пчела нашла богатый цветок, она сообщает об этом другим. Тогда насекомые быстрее находят нужное место и не тратят силы на долгие поиски.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831950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подсказывают дорогу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маленькая навигация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000" y="1108175"/>
            <a:ext cx="8424000" cy="195792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животные чаще доверяют ушам, чем глазам. Сова слышит шорох мыши, а ёж улавливает движение рядом и старается идти тихо, будто по мягкому ковру.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вместо света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24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Ночному животному важно не только чувствовать, но и не выдавать себя. Осторожные шаги, замирание и медленные повороты помогают избежать опасности и не спугнуть добычу.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524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движение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62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сумерках запахи особенно заметны, и животные используют их как невидимые стрелки. Летучие мыши, ежи и другие ночные жители легко находят еду по запаху.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2562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Нюх в темноте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животные и сумерки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Молодой лисёнок бежит за матерью вдоль знакомого дерева и тихого ручья. Для него это не просто пейзаж, а настоящий дорожный указатель. Если дерево исчезнет, малышу будет гораздо труднее найти нужную тропу.
</a:t>
            </a:r>
            <a:endParaRPr lang="en-US" sz="115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у ручья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реки и в лесу запахи меняются очень заметно. Медвежонок или волчонок запоминает, как пахнет знакомая территория, и потом узнаёт её снова. Природа словно говорит с ним без слов, но очень понятно.
</a:t>
            </a:r>
            <a:endParaRPr lang="en-US" sz="1152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родного места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Оленёнок запоминает вытоптанную тропку, камень у поворота и высокую траву на краю поляны. Такие детали помогают ему не потеряться. Взрослые животные часто идут впереди, а молодые учатся замечать эти подсказки.
</a:t>
            </a:r>
            <a:endParaRPr lang="en-US" sz="1116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Тропа через луг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читают окружающий мир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подсказки становятся главными в разных условиях и как животные меняют способ ориентации.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сигналы помогают животным выбрать путь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69075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хорошо помнят, где были корм, укрытие и безопасная тропа. Такие места они стараются снова искать, чтобы не тратить силы на лишние круги.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9075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важное место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18250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каждым удачным возвращением животное лучше запоминает дорогу. Опыт помогает ему меньше ошибаться, быстрее находить нужный поворот и увереннее чувствовать себя в знакомой местности.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18250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делает путь короче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93663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Птенцы, щенки и медвежата внимательно смотрят на родителей и повторяют их движения. Так они быстрее понимают, куда идти и какие места лучше обходить стороной.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693663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у взрослых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обучение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Дым, сильный снег или густой туман закрывают знакомые ориентиры. Животному становится труднее увидеть деревья, тропы и берега, а значит, и выбрать верное направление.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видимость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вода стала грязной или привычный запах исчез, ориентироваться намного сложнее. Тогда животному приходится дольше искать подсказки и чаще проверять дорогу.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Меняются запахи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Ночным животным мешают фонари и яркая подсветка. Свет сбивает их привычный ритм, поэтому совам, ежам и летучим мышам приходится быть ещё осторожнее.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яркий свет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звуки мешают слышать важные сигналы природы. Из-за шума животное может пропустить шорох добычи, голос сородича или звук, который помогает ему не сбиться с пути.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 суета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ориентироваться труднее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47250" y="2546400"/>
            <a:ext cx="2438400" cy="14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бабочки-монархи отправляются в очень далёкое путешествие. Они летят на большие расстояния и возвращаются в места, где условия для жизни лучше.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1999323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путь бабочек-монархов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13500" y="2546400"/>
            <a:ext cx="2438400" cy="14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черепаха может спустя много лет найти тот же берег, где когда-то появилась на свет. Это один из самых удивительных навигационных талантов в природе.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9323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Черепаха возвращается на пляж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30375" y="2546400"/>
            <a:ext cx="2438400" cy="14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 умеют возвращаться домой после долгой дороги. Им помогают зрительная память, ориентиры местности и, вероятно, природные подсказки, которые они чувствуют в пути.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1999323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Голубь находит дорогу домой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примеры из природы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следят за животными в лесу, в небе и в воде, стараясь не мешать им. Они записывают, куда зверь идёт, когда отдыхает и какие места выбирает.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Наблюдают в природе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потерять животное из виду, исследователи ставят лёгкие метки или маленькие датчики. Так можно узнать маршрут и понять, как именно оно перемещается.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метки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данные сравнивают с картами, спутниковыми снимками и записями поведения. Это помогает увидеть, какие дороги животные выбирают чаще всего и какие сигналы им важнее.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карты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наблюдения собраны, учёные делают выводы о том, как животные ориентируются. Эти знания помогают лучше защищать их дома, тропы и места миграций.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выводы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изучают эти способности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люди знают, где проходят животные, можно не разрушать их привычные тропы. Так сохраняются лесные дорожки, берега рек и места, где звери отдыхают или прячутся. Это особенно важно весной и осенью.
</a:t>
            </a:r>
            <a:endParaRPr lang="en-US" sz="1152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тропы и берега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Мосты, дороги и стройки могут перекрыть знакомый путь. Если учитывать маршруты животных заранее, можно оставить безопасные проходы и сделать природу спокойнее и для зверей, и для людей.
</a:t>
            </a:r>
            <a:endParaRPr lang="en-US" sz="1152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без сюрпризов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гнездо, нора или лежбище, шум и лишнее беспокойство могут навредить. Поэтому важно не подходить слишком близко и не мешать животным, которые заботятся о детёнышах. Иногда тишина — лучший подарок.
</a:t>
            </a:r>
            <a:endParaRPr lang="en-US" sz="103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Тише возле гнезда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знание помогает беречь природу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отличные следопыты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находят дорогу с помощью глаз, ушей, носа, чувствительных лапок, памяти и даже магнитного поля Земли. У каждого вида свой секретный компас — и это просто удивительно!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2026-05-26T04:09:00Z</dcterms:created>
  <dcterms:modified xsi:type="dcterms:W3CDTF">2026-05-26T04:09:00Z</dcterms:modified>
</cp:coreProperties>
</file>