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географическое положение, природное разнообразие и место в мире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мира: пространство, ресурсы и вызовы, определяющие её роль.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Европу, Азию и Арктику, а её огромная протяжённость формирует различия в природе, хозяйстве и расселении. Положение страны определяет транспортные связи, климатические контрасты и региональную специфику развития.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 ядро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крупнейшая природная зона России. Она тянется через Европейскую часть, Сибирь и Дальний Восток, формируя огромные лесные массивы, богатые древесными ресурсами и биологическим разнообразием.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широколиственные леса распространены западнее и южнее тайги. Здесь условия мягче, выше плотность населения и сильнее развиты земледелие, транспорт и городская сеть.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полупустыни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Лесостепь, степь и полупустыни характерны для юга страны. Эти зоны особенно важны для сельского хозяйства, но требуют бережного водопользования и защиты почв от деградации.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дополняют зональность России высотной поясностью. В них природа меняется с высотой, поэтому рядом могут соседствовать леса, субальпийские луга и участки с суровыми климатическими условиями.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 лесотундра занимают северные территории, где короткое лето, многолетняя мерзлота и слабая почвенная развитость ограничивают земледелие и плотное заселение.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и урбанизация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 — Москва и Санкт-Петербург, а также крупные центры Поволжья, Урала и Сибири — усиливают управленческую и образовательную роль городов.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показывает концентрацию людей и функций в городах, тогда как сельские территории расселены значительно реже.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уровня урбанизации; актуальные данные по численности населения — 2024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371424"/>
            <a:ext cx="4782600" cy="10479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характеристики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помогают увидеть масштаб страны, её административную структуру и природные опоры развития.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отличается одновременно огромной площадью, сложной территориальной структурой и ярко выраженными природными контрастами.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энциклопедические и справочные географические данные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устройство страны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устроена как федерация: в её состав входят республики, края, области, города федерального значения, автономная область и автономные округа. Такая система учитывает различия территорий и народов.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1993 года закрепляет государственное единство, разграничение полномочий между центром и субъектами, а также равноправие народов и территорий. Это позволяет сочетать единую страну и региональную специфику.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протяжённость России делает управление пространством особенно сложным. Разные природные условия и расстояния между центрами требуют гибкого подхода к инфраструктуре, транспорту и социальной политике.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неоднородность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деление связано с тем, как осваивались различные территории: одни районы заселялись и развивались раньше, другие — позже, что усилило различия в хозяйстве и плотности населения.
</a:t>
            </a:r>
            <a:endParaRPr lang="en-US" sz="11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территория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этапы политического и территориального развития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основа хозяйства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руды, медь, никель и другие полезные ископаемые обеспечивают металлургию и машиностроение. Особенно важны ресурсные районы Урала, Сибири и Дальнего Востока.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лесные массивы и значительные запасы пресной воды имеют стратегическое значение. Они поддерживают лесную промышленность, водоснабжение и экологическую устойчивость территорий.
</a:t>
            </a:r>
            <a:endParaRPr lang="en-US" sz="1216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ресурсов сосредоточена в удалённых и слабо освоенных районах. Это повышает значение транспорта, требует крупных инвестиций и усложняет добычу и переработку.
</a:t>
            </a:r>
            <a:endParaRPr lang="en-US" sz="1176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крупными запасами природного газа, нефти и угля. Именно эти ресурсы исторически поддерживают энергетику, экспорт и развитие промышленных районов.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 экспорт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сырьевых отраслей, в экономике заметно растут услуги, логистика, финансовый сектор и технологические сервисы крупных городов.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по-прежнему опирается на сырьё, поэтому диверсификация экономики остаётся ключевым условием устойчивого роста.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оценки по данным ФТС России и Росстата, 2023–2024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сама по себе не объясняет развитие страны: важнее то, как люди распределены между европейской частью, Уралом, Сибирью и Дальним Востоком.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2024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≈146 млн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России, но размещены по территории крайне неравномерно.
</a:t>
            </a:r>
            <a:endParaRPr lang="en-US" sz="24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огромной территории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 и БАМ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и Байкало-Амурская линия соединяют европейскую часть страны с Сибирью и Дальним Востоком. Они остаются ключевыми коридорами для перевозки грузов, пассажиров и стратегических ресурсов.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воздушные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Балтийского, Черноморского, Арктического и Тихоокеанского бассейнов обеспечивают внешнюю торговлю и внутренние перевозки. Крупные аэропорты сокращают время сообщения там, где наземная инфраструктура развита слабее.
</a:t>
            </a:r>
            <a:endParaRPr lang="en-US" sz="1118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Нефте- и газопроводы дополняют железные дороги, связывая ресурсные районы с промышленными центрами и экспортными направлениями. Современные цифровые сети усиливают управляемость территории и доступность услуг.
</a:t>
            </a:r>
            <a:endParaRPr lang="en-US" sz="1118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каркас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связывает удалённые регионы в одно экономическое и социальное пространство. Железные дороги, автомагистрали, порты и авиация компенсируют огромные расстояния и поддерживают регулярные связи между центром и окраинами.
</a:t>
            </a:r>
            <a:endParaRPr lang="en-US" sz="11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их функции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крупнейшие города России распределяют между собой административные, промышленные, научные, транспортные и культурные функции.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формируют опорный каркас расселения, концентрируя управление, образование, транспорт и деловую активность в разных частях страны.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статистические и справочные данные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экологические проблемы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026827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хозяйство, добыча полезных ископаемых и строительство нарушают почвы, снижают их плодородие и усиливают эрозию. Восстановление таких территорий требует длительных и затратных мер.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3783658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массивов, незаконные рубки и лесные пожары ослабляют природные экосистемы. Особенно уязвимы районы с труднодоступной территорией, где контроль за ресурсами сложнее.
</a:t>
            </a:r>
            <a:endParaRPr lang="en-US" sz="1111" dirty="0"/>
          </a:p>
        </p:txBody>
      </p:sp>
      <p:sp>
        <p:nvSpPr>
          <p:cNvPr id="13" name="Text 4"/>
          <p:cNvSpPr txBox="1"/>
          <p:nvPr/>
        </p:nvSpPr>
        <p:spPr>
          <a:xfrm>
            <a:off x="5540471" y="1579421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 озёр ухудшает качество питьевой воды и состояние экосистем. В северных районах таяние многолетней мерзлоты создаёт угрозу для дорог, зданий и трубопроводов.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7297300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наибольшей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Арктика, районы добычи сырья и крупнейшие урбанизированные центры испытывают наиболее сильное экологическое давление. Здесь хозяйственная активность особенно тесно связана с климатическими и транспортными ограничениями.
</a:t>
            </a:r>
            <a:endParaRPr lang="en-US" sz="966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индустриальных центрах загрязнение воздуха связано с металлургией, энергетикой и транспортом. Наибольшая нагрузка приходится на города с высокой концентрацией предприятий и плотной застройкой.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сравнении с крупнейшими странами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географический масштаб России уникален, а сочетание большой площади, арктических территорий и протяжённых границ усиливает значение страны в Евразии.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лидирует по площади, но демографически уступает крупнейшим державам; её международная роль опирается на ресурсы, пространство и геостратегическое положение.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ООН, энциклопедические справочные данные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многонациональной страны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живут более 190 народов и этнических групп, поэтому культурная карта страны очень разнообразна. Это отражается в традициях, праздниках, семейных обычаях и повседневной жизни регионов.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республиках и автономных образованиях сохраняются национальные языки и культурные практики. Такое сочетание единого государственного языка и местного разнообразия поддерживает историческую преемственность.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служит общим средством общения и официальным языком государства. Он объединяет жителей страны, обеспечивая работу управления, образования, науки и межрегиональных связей.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сформировалась в результате длительного освоения разных территорий и контактов славянских, тюркских, финно-угорских, кавказских и сибирских народов. Это делает страну культурно многослойной.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 освоение пространства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университетов к экспедициям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наука развивалась не только в столичных центрах, но и в университетах, где формировались сильные школы математики, физики и географии. Именно оттуда начинались многие экспедиции, исследовавшие север, Сибирь и Дальний Восток.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изменившие представление о 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 В. Ломоносов, Д. И. Менделеев, К. Э. Циолковский и С. П. Королёв стали символами научной традиции страны. Их идеи повлияли на химию, космонавтику и понимание роли науки в развитии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инструмент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Лаборатории, исследовательские центры и космодромы показывают, что освоение огромной территории требует знаний, технологий и подготовки кадров. Без инженерной и научной базы невозможно развивать транспорт, энергетику и связь в удалённых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территориальные вызовы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природных условий, структуры хозяйства и социальных последствий в разных регионах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внутри страны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крупнейшие города, высокая плотность населения и развитая транспортная сеть. Район выполняет управленческие, финансовые, образовательные и сервисные функции, формируя ядро расселения страны.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исторически стал крупной промышленной осью России. Здесь особенно развиты металлургия, машиностроение и переработка сырья, а города тесно связаны с добывающими районами и транспортными коридорами.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Дальний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обладают колоссальными ресурсами, но сталкиваются с суровым климатом, большими расстояниями и высокой стоимостью перевозок. Поэтому освоение здесь требует особенно сильной инфраструктурной поддержки.
</a:t>
            </a:r>
            <a:endParaRPr lang="en-US" sz="1087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выделяется более благоприятными природными условиями для земледелия, садоводства и рекреации. Здесь выше аграрная специализация, а также заметнее роль туризма и сезонных услуг.
</a:t>
            </a:r>
            <a:endParaRPr lang="en-US" sz="10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будущего развития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связаны между собой: без технологий трудно модернизировать промышленность, а без транспорта и кадров сложно сократить региональные различия и повысить качество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результат даёт одновременное развитие экономики, инфраструктуры, науки и социальной сферы, а не опора только на сырьевой рост.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стратегических направлений развития, открытые аналитические материалы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пространство возможностей и решений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масштаб, ресурсы и разнообразие регионов, но именно эти преимущества создают сложные управленческие задачи. Её будущее зависит от согласованного развития территории, науки, экономики и бережного отношения к природе.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2026-06-03T02:56:28Z</dcterms:created>
  <dcterms:modified xsi:type="dcterms:W3CDTF">2026-06-03T02:56:28Z</dcterms:modified>
</cp:coreProperties>
</file>